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32"/>
  </p:notesMasterIdLst>
  <p:sldIdLst>
    <p:sldId id="256" r:id="rId2"/>
    <p:sldId id="257" r:id="rId3"/>
    <p:sldId id="258" r:id="rId4"/>
    <p:sldId id="284" r:id="rId5"/>
    <p:sldId id="265" r:id="rId6"/>
    <p:sldId id="287" r:id="rId7"/>
    <p:sldId id="259" r:id="rId8"/>
    <p:sldId id="266" r:id="rId9"/>
    <p:sldId id="260" r:id="rId10"/>
    <p:sldId id="272" r:id="rId11"/>
    <p:sldId id="267" r:id="rId12"/>
    <p:sldId id="279" r:id="rId13"/>
    <p:sldId id="286" r:id="rId14"/>
    <p:sldId id="283" r:id="rId15"/>
    <p:sldId id="289" r:id="rId16"/>
    <p:sldId id="288" r:id="rId17"/>
    <p:sldId id="290" r:id="rId18"/>
    <p:sldId id="263" r:id="rId19"/>
    <p:sldId id="264" r:id="rId20"/>
    <p:sldId id="268" r:id="rId21"/>
    <p:sldId id="278" r:id="rId22"/>
    <p:sldId id="261" r:id="rId23"/>
    <p:sldId id="273" r:id="rId24"/>
    <p:sldId id="275" r:id="rId25"/>
    <p:sldId id="276" r:id="rId26"/>
    <p:sldId id="277" r:id="rId27"/>
    <p:sldId id="285" r:id="rId28"/>
    <p:sldId id="280" r:id="rId29"/>
    <p:sldId id="281" r:id="rId30"/>
    <p:sldId id="282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8" autoAdjust="0"/>
    <p:restoredTop sz="96950" autoAdjust="0"/>
  </p:normalViewPr>
  <p:slideViewPr>
    <p:cSldViewPr snapToGrid="0">
      <p:cViewPr varScale="1">
        <p:scale>
          <a:sx n="124" d="100"/>
          <a:sy n="124" d="100"/>
        </p:scale>
        <p:origin x="114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RAL PATEL" userId="45d0a5605d58e0bd" providerId="LiveId" clId="{8C5D574E-6DFC-4F9E-9472-0177CD063284}"/>
    <pc:docChg chg="undo custSel modSld sldOrd">
      <pc:chgData name="NIRAL PATEL" userId="45d0a5605d58e0bd" providerId="LiveId" clId="{8C5D574E-6DFC-4F9E-9472-0177CD063284}" dt="2020-07-24T00:32:59.393" v="1011" actId="14"/>
      <pc:docMkLst>
        <pc:docMk/>
      </pc:docMkLst>
      <pc:sldChg chg="modSp mod">
        <pc:chgData name="NIRAL PATEL" userId="45d0a5605d58e0bd" providerId="LiveId" clId="{8C5D574E-6DFC-4F9E-9472-0177CD063284}" dt="2020-07-24T00:00:28.681" v="1007" actId="20577"/>
        <pc:sldMkLst>
          <pc:docMk/>
          <pc:sldMk cId="3545051876" sldId="256"/>
        </pc:sldMkLst>
        <pc:spChg chg="mod">
          <ac:chgData name="NIRAL PATEL" userId="45d0a5605d58e0bd" providerId="LiveId" clId="{8C5D574E-6DFC-4F9E-9472-0177CD063284}" dt="2020-07-24T00:00:28.681" v="1007" actId="20577"/>
          <ac:spMkLst>
            <pc:docMk/>
            <pc:sldMk cId="3545051876" sldId="256"/>
            <ac:spMk id="8" creationId="{AAE71058-5CFB-4002-8D41-4BB42A2FE0CD}"/>
          </ac:spMkLst>
        </pc:spChg>
      </pc:sldChg>
      <pc:sldChg chg="modSp mod modAnim">
        <pc:chgData name="NIRAL PATEL" userId="45d0a5605d58e0bd" providerId="LiveId" clId="{8C5D574E-6DFC-4F9E-9472-0177CD063284}" dt="2020-07-22T20:41:42.964" v="827" actId="20577"/>
        <pc:sldMkLst>
          <pc:docMk/>
          <pc:sldMk cId="3527715305" sldId="257"/>
        </pc:sldMkLst>
        <pc:spChg chg="mod">
          <ac:chgData name="NIRAL PATEL" userId="45d0a5605d58e0bd" providerId="LiveId" clId="{8C5D574E-6DFC-4F9E-9472-0177CD063284}" dt="2020-07-22T20:41:42.964" v="827" actId="20577"/>
          <ac:spMkLst>
            <pc:docMk/>
            <pc:sldMk cId="3527715305" sldId="257"/>
            <ac:spMk id="6" creationId="{272A0339-7028-4850-8C50-157B8A19798F}"/>
          </ac:spMkLst>
        </pc:spChg>
      </pc:sldChg>
      <pc:sldChg chg="modSp">
        <pc:chgData name="NIRAL PATEL" userId="45d0a5605d58e0bd" providerId="LiveId" clId="{8C5D574E-6DFC-4F9E-9472-0177CD063284}" dt="2020-07-23T22:22:54.225" v="973" actId="20577"/>
        <pc:sldMkLst>
          <pc:docMk/>
          <pc:sldMk cId="3970796718" sldId="258"/>
        </pc:sldMkLst>
        <pc:graphicFrameChg chg="mod">
          <ac:chgData name="NIRAL PATEL" userId="45d0a5605d58e0bd" providerId="LiveId" clId="{8C5D574E-6DFC-4F9E-9472-0177CD063284}" dt="2020-07-23T22:22:54.225" v="973" actId="20577"/>
          <ac:graphicFrameMkLst>
            <pc:docMk/>
            <pc:sldMk cId="3970796718" sldId="258"/>
            <ac:graphicFrameMk id="8" creationId="{40DED6DF-666D-4C49-8FBC-378650EDAEAA}"/>
          </ac:graphicFrameMkLst>
        </pc:graphicFrameChg>
      </pc:sldChg>
      <pc:sldChg chg="addSp modSp mod">
        <pc:chgData name="NIRAL PATEL" userId="45d0a5605d58e0bd" providerId="LiveId" clId="{8C5D574E-6DFC-4F9E-9472-0177CD063284}" dt="2020-07-23T21:21:24.955" v="941" actId="692"/>
        <pc:sldMkLst>
          <pc:docMk/>
          <pc:sldMk cId="2611909440" sldId="259"/>
        </pc:sldMkLst>
        <pc:spChg chg="add mod">
          <ac:chgData name="NIRAL PATEL" userId="45d0a5605d58e0bd" providerId="LiveId" clId="{8C5D574E-6DFC-4F9E-9472-0177CD063284}" dt="2020-07-23T21:21:24.955" v="941" actId="692"/>
          <ac:spMkLst>
            <pc:docMk/>
            <pc:sldMk cId="2611909440" sldId="259"/>
            <ac:spMk id="2" creationId="{F9D3C0F9-9CE5-47A0-AF97-4580A726F977}"/>
          </ac:spMkLst>
        </pc:spChg>
        <pc:spChg chg="add mod">
          <ac:chgData name="NIRAL PATEL" userId="45d0a5605d58e0bd" providerId="LiveId" clId="{8C5D574E-6DFC-4F9E-9472-0177CD063284}" dt="2020-07-23T21:21:04.767" v="937" actId="692"/>
          <ac:spMkLst>
            <pc:docMk/>
            <pc:sldMk cId="2611909440" sldId="259"/>
            <ac:spMk id="3" creationId="{A7B43D18-0BBE-4412-9789-FA3A16D837C9}"/>
          </ac:spMkLst>
        </pc:spChg>
        <pc:picChg chg="mod">
          <ac:chgData name="NIRAL PATEL" userId="45d0a5605d58e0bd" providerId="LiveId" clId="{8C5D574E-6DFC-4F9E-9472-0177CD063284}" dt="2020-07-23T00:00:11.402" v="909" actId="1076"/>
          <ac:picMkLst>
            <pc:docMk/>
            <pc:sldMk cId="2611909440" sldId="259"/>
            <ac:picMk id="7" creationId="{BBDA12B4-CA8B-4545-8B25-F491592D6607}"/>
          </ac:picMkLst>
        </pc:picChg>
      </pc:sldChg>
      <pc:sldChg chg="modSp mod">
        <pc:chgData name="NIRAL PATEL" userId="45d0a5605d58e0bd" providerId="LiveId" clId="{8C5D574E-6DFC-4F9E-9472-0177CD063284}" dt="2020-07-22T23:35:54.455" v="832" actId="20577"/>
        <pc:sldMkLst>
          <pc:docMk/>
          <pc:sldMk cId="3264050621" sldId="260"/>
        </pc:sldMkLst>
        <pc:spChg chg="mod">
          <ac:chgData name="NIRAL PATEL" userId="45d0a5605d58e0bd" providerId="LiveId" clId="{8C5D574E-6DFC-4F9E-9472-0177CD063284}" dt="2020-07-22T23:35:54.455" v="832" actId="20577"/>
          <ac:spMkLst>
            <pc:docMk/>
            <pc:sldMk cId="3264050621" sldId="260"/>
            <ac:spMk id="4" creationId="{A4A18F68-45F3-41CE-BB27-8AE391605C40}"/>
          </ac:spMkLst>
        </pc:spChg>
      </pc:sldChg>
      <pc:sldChg chg="modSp mod">
        <pc:chgData name="NIRAL PATEL" userId="45d0a5605d58e0bd" providerId="LiveId" clId="{8C5D574E-6DFC-4F9E-9472-0177CD063284}" dt="2020-07-22T20:22:55.663" v="709" actId="1076"/>
        <pc:sldMkLst>
          <pc:docMk/>
          <pc:sldMk cId="3963875070" sldId="265"/>
        </pc:sldMkLst>
        <pc:spChg chg="mod">
          <ac:chgData name="NIRAL PATEL" userId="45d0a5605d58e0bd" providerId="LiveId" clId="{8C5D574E-6DFC-4F9E-9472-0177CD063284}" dt="2020-07-22T20:22:55.663" v="709" actId="1076"/>
          <ac:spMkLst>
            <pc:docMk/>
            <pc:sldMk cId="3963875070" sldId="265"/>
            <ac:spMk id="4" creationId="{C5F1D342-2037-410F-B811-342642AAB6A8}"/>
          </ac:spMkLst>
        </pc:spChg>
      </pc:sldChg>
      <pc:sldChg chg="modSp mod">
        <pc:chgData name="NIRAL PATEL" userId="45d0a5605d58e0bd" providerId="LiveId" clId="{8C5D574E-6DFC-4F9E-9472-0177CD063284}" dt="2020-07-22T20:26:26.806" v="721" actId="1076"/>
        <pc:sldMkLst>
          <pc:docMk/>
          <pc:sldMk cId="3307275247" sldId="266"/>
        </pc:sldMkLst>
        <pc:spChg chg="mod">
          <ac:chgData name="NIRAL PATEL" userId="45d0a5605d58e0bd" providerId="LiveId" clId="{8C5D574E-6DFC-4F9E-9472-0177CD063284}" dt="2020-07-22T20:26:26.806" v="721" actId="1076"/>
          <ac:spMkLst>
            <pc:docMk/>
            <pc:sldMk cId="3307275247" sldId="266"/>
            <ac:spMk id="4" creationId="{C5F1D342-2037-410F-B811-342642AAB6A8}"/>
          </ac:spMkLst>
        </pc:spChg>
      </pc:sldChg>
      <pc:sldChg chg="modSp mod">
        <pc:chgData name="NIRAL PATEL" userId="45d0a5605d58e0bd" providerId="LiveId" clId="{8C5D574E-6DFC-4F9E-9472-0177CD063284}" dt="2020-07-22T20:26:53.824" v="729" actId="27636"/>
        <pc:sldMkLst>
          <pc:docMk/>
          <pc:sldMk cId="4059467056" sldId="267"/>
        </pc:sldMkLst>
        <pc:spChg chg="mod">
          <ac:chgData name="NIRAL PATEL" userId="45d0a5605d58e0bd" providerId="LiveId" clId="{8C5D574E-6DFC-4F9E-9472-0177CD063284}" dt="2020-07-22T20:26:53.824" v="729" actId="27636"/>
          <ac:spMkLst>
            <pc:docMk/>
            <pc:sldMk cId="4059467056" sldId="267"/>
            <ac:spMk id="4" creationId="{C5F1D342-2037-410F-B811-342642AAB6A8}"/>
          </ac:spMkLst>
        </pc:spChg>
      </pc:sldChg>
      <pc:sldChg chg="modSp mod">
        <pc:chgData name="NIRAL PATEL" userId="45d0a5605d58e0bd" providerId="LiveId" clId="{8C5D574E-6DFC-4F9E-9472-0177CD063284}" dt="2020-07-22T19:48:37.799" v="53" actId="20577"/>
        <pc:sldMkLst>
          <pc:docMk/>
          <pc:sldMk cId="2937056983" sldId="272"/>
        </pc:sldMkLst>
        <pc:spChg chg="mod">
          <ac:chgData name="NIRAL PATEL" userId="45d0a5605d58e0bd" providerId="LiveId" clId="{8C5D574E-6DFC-4F9E-9472-0177CD063284}" dt="2020-07-22T19:48:37.799" v="53" actId="20577"/>
          <ac:spMkLst>
            <pc:docMk/>
            <pc:sldMk cId="2937056983" sldId="272"/>
            <ac:spMk id="3" creationId="{2B8C1A3A-9E46-4A86-B1A7-608672F40A54}"/>
          </ac:spMkLst>
        </pc:spChg>
      </pc:sldChg>
      <pc:sldChg chg="modSp modNotesTx">
        <pc:chgData name="NIRAL PATEL" userId="45d0a5605d58e0bd" providerId="LiveId" clId="{8C5D574E-6DFC-4F9E-9472-0177CD063284}" dt="2020-07-24T00:02:22.763" v="1008" actId="6549"/>
        <pc:sldMkLst>
          <pc:docMk/>
          <pc:sldMk cId="4123733753" sldId="284"/>
        </pc:sldMkLst>
        <pc:graphicFrameChg chg="mod">
          <ac:chgData name="NIRAL PATEL" userId="45d0a5605d58e0bd" providerId="LiveId" clId="{8C5D574E-6DFC-4F9E-9472-0177CD063284}" dt="2020-07-22T20:07:45.832" v="686" actId="20577"/>
          <ac:graphicFrameMkLst>
            <pc:docMk/>
            <pc:sldMk cId="4123733753" sldId="284"/>
            <ac:graphicFrameMk id="7" creationId="{161065AA-14C1-4215-8409-2D4B2034D256}"/>
          </ac:graphicFrameMkLst>
        </pc:graphicFrameChg>
        <pc:graphicFrameChg chg="mod">
          <ac:chgData name="NIRAL PATEL" userId="45d0a5605d58e0bd" providerId="LiveId" clId="{8C5D574E-6DFC-4F9E-9472-0177CD063284}" dt="2020-07-22T23:37:52.403" v="848" actId="14100"/>
          <ac:graphicFrameMkLst>
            <pc:docMk/>
            <pc:sldMk cId="4123733753" sldId="284"/>
            <ac:graphicFrameMk id="12" creationId="{A4779FA6-66E1-4768-9E8F-BC51359F9800}"/>
          </ac:graphicFrameMkLst>
        </pc:graphicFrameChg>
      </pc:sldChg>
      <pc:sldChg chg="addSp delSp modSp mod modAnim">
        <pc:chgData name="NIRAL PATEL" userId="45d0a5605d58e0bd" providerId="LiveId" clId="{8C5D574E-6DFC-4F9E-9472-0177CD063284}" dt="2020-07-23T21:41:10.995" v="953" actId="2085"/>
        <pc:sldMkLst>
          <pc:docMk/>
          <pc:sldMk cId="3976893656" sldId="287"/>
        </pc:sldMkLst>
        <pc:spChg chg="add del mod">
          <ac:chgData name="NIRAL PATEL" userId="45d0a5605d58e0bd" providerId="LiveId" clId="{8C5D574E-6DFC-4F9E-9472-0177CD063284}" dt="2020-07-22T23:59:51.338" v="907" actId="478"/>
          <ac:spMkLst>
            <pc:docMk/>
            <pc:sldMk cId="3976893656" sldId="287"/>
            <ac:spMk id="2" creationId="{3A8E42B3-DDEA-43CE-98EB-A0604707CB63}"/>
          </ac:spMkLst>
        </pc:spChg>
        <pc:spChg chg="add mod">
          <ac:chgData name="NIRAL PATEL" userId="45d0a5605d58e0bd" providerId="LiveId" clId="{8C5D574E-6DFC-4F9E-9472-0177CD063284}" dt="2020-07-23T21:22:28.536" v="946" actId="692"/>
          <ac:spMkLst>
            <pc:docMk/>
            <pc:sldMk cId="3976893656" sldId="287"/>
            <ac:spMk id="5" creationId="{281CEF66-B9AC-4785-AD73-BC8D2423F52F}"/>
          </ac:spMkLst>
        </pc:spChg>
        <pc:spChg chg="add mod">
          <ac:chgData name="NIRAL PATEL" userId="45d0a5605d58e0bd" providerId="LiveId" clId="{8C5D574E-6DFC-4F9E-9472-0177CD063284}" dt="2020-07-23T21:22:45.768" v="949" actId="14100"/>
          <ac:spMkLst>
            <pc:docMk/>
            <pc:sldMk cId="3976893656" sldId="287"/>
            <ac:spMk id="7" creationId="{B26E860B-E9CB-4528-BD4F-4148531B0393}"/>
          </ac:spMkLst>
        </pc:spChg>
        <pc:spChg chg="add mod">
          <ac:chgData name="NIRAL PATEL" userId="45d0a5605d58e0bd" providerId="LiveId" clId="{8C5D574E-6DFC-4F9E-9472-0177CD063284}" dt="2020-07-23T21:23:00.595" v="952" actId="14100"/>
          <ac:spMkLst>
            <pc:docMk/>
            <pc:sldMk cId="3976893656" sldId="287"/>
            <ac:spMk id="9" creationId="{DAF19288-862F-45EC-9A9A-63A718F02191}"/>
          </ac:spMkLst>
        </pc:spChg>
        <pc:picChg chg="mod">
          <ac:chgData name="NIRAL PATEL" userId="45d0a5605d58e0bd" providerId="LiveId" clId="{8C5D574E-6DFC-4F9E-9472-0177CD063284}" dt="2020-07-22T23:58:52.835" v="900" actId="1076"/>
          <ac:picMkLst>
            <pc:docMk/>
            <pc:sldMk cId="3976893656" sldId="287"/>
            <ac:picMk id="3" creationId="{CD612C35-7D65-4900-9C2E-19A8D7C6C454}"/>
          </ac:picMkLst>
        </pc:picChg>
        <pc:picChg chg="mod">
          <ac:chgData name="NIRAL PATEL" userId="45d0a5605d58e0bd" providerId="LiveId" clId="{8C5D574E-6DFC-4F9E-9472-0177CD063284}" dt="2020-07-23T21:41:10.995" v="953" actId="2085"/>
          <ac:picMkLst>
            <pc:docMk/>
            <pc:sldMk cId="3976893656" sldId="287"/>
            <ac:picMk id="8" creationId="{1A3DA351-B732-420E-ABC3-35FB05F3475E}"/>
          </ac:picMkLst>
        </pc:picChg>
      </pc:sldChg>
      <pc:sldChg chg="addSp delSp modSp mod modAnim">
        <pc:chgData name="NIRAL PATEL" userId="45d0a5605d58e0bd" providerId="LiveId" clId="{8C5D574E-6DFC-4F9E-9472-0177CD063284}" dt="2020-07-23T22:22:08.564" v="955" actId="20577"/>
        <pc:sldMkLst>
          <pc:docMk/>
          <pc:sldMk cId="2798930210" sldId="288"/>
        </pc:sldMkLst>
        <pc:spChg chg="mod">
          <ac:chgData name="NIRAL PATEL" userId="45d0a5605d58e0bd" providerId="LiveId" clId="{8C5D574E-6DFC-4F9E-9472-0177CD063284}" dt="2020-07-23T22:22:08.564" v="955" actId="20577"/>
          <ac:spMkLst>
            <pc:docMk/>
            <pc:sldMk cId="2798930210" sldId="288"/>
            <ac:spMk id="2" creationId="{8A644D7E-6130-4698-B609-9C696F9D6AE1}"/>
          </ac:spMkLst>
        </pc:spChg>
        <pc:spChg chg="del mod">
          <ac:chgData name="NIRAL PATEL" userId="45d0a5605d58e0bd" providerId="LiveId" clId="{8C5D574E-6DFC-4F9E-9472-0177CD063284}" dt="2020-07-22T20:31:29.537" v="748" actId="478"/>
          <ac:spMkLst>
            <pc:docMk/>
            <pc:sldMk cId="2798930210" sldId="288"/>
            <ac:spMk id="4" creationId="{87D0CF12-F9A6-45F9-AAFD-1275085A1751}"/>
          </ac:spMkLst>
        </pc:spChg>
        <pc:spChg chg="add del mod ord">
          <ac:chgData name="NIRAL PATEL" userId="45d0a5605d58e0bd" providerId="LiveId" clId="{8C5D574E-6DFC-4F9E-9472-0177CD063284}" dt="2020-07-22T20:38:15.893" v="804" actId="478"/>
          <ac:spMkLst>
            <pc:docMk/>
            <pc:sldMk cId="2798930210" sldId="288"/>
            <ac:spMk id="5" creationId="{B7B51BB4-F309-476D-B0F9-3B7940C02B1B}"/>
          </ac:spMkLst>
        </pc:spChg>
        <pc:spChg chg="add mod">
          <ac:chgData name="NIRAL PATEL" userId="45d0a5605d58e0bd" providerId="LiveId" clId="{8C5D574E-6DFC-4F9E-9472-0177CD063284}" dt="2020-07-22T20:38:21.630" v="805" actId="1076"/>
          <ac:spMkLst>
            <pc:docMk/>
            <pc:sldMk cId="2798930210" sldId="288"/>
            <ac:spMk id="10" creationId="{1AB03453-2E8B-424C-B5EE-CE77EF623A98}"/>
          </ac:spMkLst>
        </pc:spChg>
        <pc:picChg chg="add del mod ord">
          <ac:chgData name="NIRAL PATEL" userId="45d0a5605d58e0bd" providerId="LiveId" clId="{8C5D574E-6DFC-4F9E-9472-0177CD063284}" dt="2020-07-22T20:37:08.009" v="772" actId="478"/>
          <ac:picMkLst>
            <pc:docMk/>
            <pc:sldMk cId="2798930210" sldId="288"/>
            <ac:picMk id="7" creationId="{15BD6D36-6FEB-4AB0-91C6-2BD484BAEF12}"/>
          </ac:picMkLst>
        </pc:picChg>
        <pc:picChg chg="add mod ord">
          <ac:chgData name="NIRAL PATEL" userId="45d0a5605d58e0bd" providerId="LiveId" clId="{8C5D574E-6DFC-4F9E-9472-0177CD063284}" dt="2020-07-22T20:37:05.898" v="771" actId="167"/>
          <ac:picMkLst>
            <pc:docMk/>
            <pc:sldMk cId="2798930210" sldId="288"/>
            <ac:picMk id="9" creationId="{F595C708-E043-4964-B3BF-D34173ACFB83}"/>
          </ac:picMkLst>
        </pc:picChg>
        <pc:picChg chg="add mod">
          <ac:chgData name="NIRAL PATEL" userId="45d0a5605d58e0bd" providerId="LiveId" clId="{8C5D574E-6DFC-4F9E-9472-0177CD063284}" dt="2020-07-22T20:40:04.614" v="820" actId="14100"/>
          <ac:picMkLst>
            <pc:docMk/>
            <pc:sldMk cId="2798930210" sldId="288"/>
            <ac:picMk id="12" creationId="{D0453842-72F5-48C2-9DC5-30B89F1BE0B7}"/>
          </ac:picMkLst>
        </pc:picChg>
        <pc:picChg chg="add mod">
          <ac:chgData name="NIRAL PATEL" userId="45d0a5605d58e0bd" providerId="LiveId" clId="{8C5D574E-6DFC-4F9E-9472-0177CD063284}" dt="2020-07-22T20:40:16.594" v="825" actId="1076"/>
          <ac:picMkLst>
            <pc:docMk/>
            <pc:sldMk cId="2798930210" sldId="288"/>
            <ac:picMk id="14" creationId="{3037E346-C1B2-4128-963B-C3612C5F4732}"/>
          </ac:picMkLst>
        </pc:picChg>
        <pc:picChg chg="add mod">
          <ac:chgData name="NIRAL PATEL" userId="45d0a5605d58e0bd" providerId="LiveId" clId="{8C5D574E-6DFC-4F9E-9472-0177CD063284}" dt="2020-07-22T20:40:01.924" v="819" actId="14100"/>
          <ac:picMkLst>
            <pc:docMk/>
            <pc:sldMk cId="2798930210" sldId="288"/>
            <ac:picMk id="16" creationId="{7367BF5F-B7DF-4339-8FC5-B5ADD811F946}"/>
          </ac:picMkLst>
        </pc:picChg>
        <pc:picChg chg="add mod">
          <ac:chgData name="NIRAL PATEL" userId="45d0a5605d58e0bd" providerId="LiveId" clId="{8C5D574E-6DFC-4F9E-9472-0177CD063284}" dt="2020-07-22T20:40:11.274" v="822" actId="1076"/>
          <ac:picMkLst>
            <pc:docMk/>
            <pc:sldMk cId="2798930210" sldId="288"/>
            <ac:picMk id="18" creationId="{3AABA4E0-3B67-4222-AF40-14D2E7F3CEE1}"/>
          </ac:picMkLst>
        </pc:picChg>
      </pc:sldChg>
      <pc:sldChg chg="modSp mod ord">
        <pc:chgData name="NIRAL PATEL" userId="45d0a5605d58e0bd" providerId="LiveId" clId="{8C5D574E-6DFC-4F9E-9472-0177CD063284}" dt="2020-07-22T23:39:01.184" v="851"/>
        <pc:sldMkLst>
          <pc:docMk/>
          <pc:sldMk cId="1273590166" sldId="289"/>
        </pc:sldMkLst>
        <pc:spChg chg="mod">
          <ac:chgData name="NIRAL PATEL" userId="45d0a5605d58e0bd" providerId="LiveId" clId="{8C5D574E-6DFC-4F9E-9472-0177CD063284}" dt="2020-07-22T23:39:01.184" v="851"/>
          <ac:spMkLst>
            <pc:docMk/>
            <pc:sldMk cId="1273590166" sldId="289"/>
            <ac:spMk id="2" creationId="{97D22EB9-2B07-429A-8794-489692B0F9CE}"/>
          </ac:spMkLst>
        </pc:spChg>
      </pc:sldChg>
      <pc:sldChg chg="modSp mod">
        <pc:chgData name="NIRAL PATEL" userId="45d0a5605d58e0bd" providerId="LiveId" clId="{8C5D574E-6DFC-4F9E-9472-0177CD063284}" dt="2020-07-24T00:32:59.393" v="1011" actId="14"/>
        <pc:sldMkLst>
          <pc:docMk/>
          <pc:sldMk cId="639539894" sldId="290"/>
        </pc:sldMkLst>
        <pc:spChg chg="mod">
          <ac:chgData name="NIRAL PATEL" userId="45d0a5605d58e0bd" providerId="LiveId" clId="{8C5D574E-6DFC-4F9E-9472-0177CD063284}" dt="2020-07-24T00:32:59.393" v="1011" actId="14"/>
          <ac:spMkLst>
            <pc:docMk/>
            <pc:sldMk cId="639539894" sldId="290"/>
            <ac:spMk id="2" creationId="{C5BDA16A-5AD0-4983-B530-E458A7B773E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CAECC7-6D31-4631-8477-390C812428BE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BCFD3D1-54FB-436C-8F29-BB36F1ACD1E4}">
      <dgm:prSet phldrT="[Text]"/>
      <dgm:spPr/>
      <dgm:t>
        <a:bodyPr/>
        <a:lstStyle/>
        <a:p>
          <a:r>
            <a:rPr lang="en-US" dirty="0"/>
            <a:t>Weather	</a:t>
          </a:r>
        </a:p>
      </dgm:t>
    </dgm:pt>
    <dgm:pt modelId="{39ED2EDD-F666-4C89-8634-30D6B97E655C}" type="parTrans" cxnId="{30B23814-018A-46C7-9758-BE3D553DEA97}">
      <dgm:prSet/>
      <dgm:spPr/>
      <dgm:t>
        <a:bodyPr/>
        <a:lstStyle/>
        <a:p>
          <a:endParaRPr lang="en-US"/>
        </a:p>
      </dgm:t>
    </dgm:pt>
    <dgm:pt modelId="{753D5A83-87A6-4F5F-BD1E-03DB1203D3A6}" type="sibTrans" cxnId="{30B23814-018A-46C7-9758-BE3D553DEA97}">
      <dgm:prSet/>
      <dgm:spPr/>
      <dgm:t>
        <a:bodyPr/>
        <a:lstStyle/>
        <a:p>
          <a:endParaRPr lang="en-US"/>
        </a:p>
      </dgm:t>
    </dgm:pt>
    <dgm:pt modelId="{CE8D3A4A-F801-440D-BB7A-0CFFE5C904C3}">
      <dgm:prSet phldrT="[Text]" custT="1"/>
      <dgm:spPr/>
      <dgm:t>
        <a:bodyPr/>
        <a:lstStyle/>
        <a:p>
          <a:r>
            <a:rPr lang="en-US" sz="2400" dirty="0"/>
            <a:t>Each League</a:t>
          </a:r>
        </a:p>
      </dgm:t>
    </dgm:pt>
    <dgm:pt modelId="{9816A020-DC60-45ED-862A-2A4659653F8C}" type="parTrans" cxnId="{EA821BD2-1CBF-4A51-A04E-904F0ABE4ACF}">
      <dgm:prSet/>
      <dgm:spPr/>
      <dgm:t>
        <a:bodyPr/>
        <a:lstStyle/>
        <a:p>
          <a:endParaRPr lang="en-US"/>
        </a:p>
      </dgm:t>
    </dgm:pt>
    <dgm:pt modelId="{AEC9FA7F-3840-44D6-A85A-D15B06979F49}" type="sibTrans" cxnId="{EA821BD2-1CBF-4A51-A04E-904F0ABE4ACF}">
      <dgm:prSet/>
      <dgm:spPr/>
      <dgm:t>
        <a:bodyPr/>
        <a:lstStyle/>
        <a:p>
          <a:endParaRPr lang="en-US"/>
        </a:p>
      </dgm:t>
    </dgm:pt>
    <dgm:pt modelId="{DEA1366F-770A-4D81-A10E-982B5A01CE07}">
      <dgm:prSet phldrT="[Text]"/>
      <dgm:spPr/>
      <dgm:t>
        <a:bodyPr/>
        <a:lstStyle/>
        <a:p>
          <a:r>
            <a:rPr lang="en-US" dirty="0"/>
            <a:t>Audience Attendance</a:t>
          </a:r>
        </a:p>
      </dgm:t>
    </dgm:pt>
    <dgm:pt modelId="{F04D7E6E-9828-48E0-8FBE-336DDFEE6356}" type="parTrans" cxnId="{90844EAE-72FC-449C-8CC2-95000718C760}">
      <dgm:prSet/>
      <dgm:spPr/>
      <dgm:t>
        <a:bodyPr/>
        <a:lstStyle/>
        <a:p>
          <a:endParaRPr lang="en-US"/>
        </a:p>
      </dgm:t>
    </dgm:pt>
    <dgm:pt modelId="{58C04D38-9899-4E11-909D-ACC0B0204B73}" type="sibTrans" cxnId="{90844EAE-72FC-449C-8CC2-95000718C760}">
      <dgm:prSet/>
      <dgm:spPr/>
      <dgm:t>
        <a:bodyPr/>
        <a:lstStyle/>
        <a:p>
          <a:endParaRPr lang="en-US"/>
        </a:p>
      </dgm:t>
    </dgm:pt>
    <dgm:pt modelId="{C50DF74B-EB37-44B7-AE41-48A3B3E0C39F}">
      <dgm:prSet phldrT="[Text]"/>
      <dgm:spPr/>
      <dgm:t>
        <a:bodyPr/>
        <a:lstStyle/>
        <a:p>
          <a:r>
            <a:rPr lang="en-US" dirty="0"/>
            <a:t>Game Performance since COVID19</a:t>
          </a:r>
        </a:p>
      </dgm:t>
    </dgm:pt>
    <dgm:pt modelId="{DCE9EADC-714E-4B1D-8139-DE00582B3F51}" type="parTrans" cxnId="{D44304CF-B3C9-48D6-8EF5-586C533E255E}">
      <dgm:prSet/>
      <dgm:spPr/>
      <dgm:t>
        <a:bodyPr/>
        <a:lstStyle/>
        <a:p>
          <a:endParaRPr lang="en-US"/>
        </a:p>
      </dgm:t>
    </dgm:pt>
    <dgm:pt modelId="{E6D2E167-2823-4596-81DA-76A5181A3DA1}" type="sibTrans" cxnId="{D44304CF-B3C9-48D6-8EF5-586C533E255E}">
      <dgm:prSet/>
      <dgm:spPr/>
      <dgm:t>
        <a:bodyPr/>
        <a:lstStyle/>
        <a:p>
          <a:endParaRPr lang="en-US"/>
        </a:p>
      </dgm:t>
    </dgm:pt>
    <dgm:pt modelId="{E3B47235-C594-4167-B1BA-3015DB8B7FD1}">
      <dgm:prSet phldrT="[Text]" custT="1"/>
      <dgm:spPr/>
      <dgm:t>
        <a:bodyPr/>
        <a:lstStyle/>
        <a:p>
          <a:r>
            <a:rPr lang="en-US" sz="2400" dirty="0"/>
            <a:t>Each League</a:t>
          </a:r>
        </a:p>
      </dgm:t>
    </dgm:pt>
    <dgm:pt modelId="{DEB2D406-1F9F-4825-9879-22005516AF96}" type="parTrans" cxnId="{1AA6D2A9-91B1-475C-8D8A-99BC9061B04B}">
      <dgm:prSet/>
      <dgm:spPr/>
      <dgm:t>
        <a:bodyPr/>
        <a:lstStyle/>
        <a:p>
          <a:endParaRPr lang="en-US"/>
        </a:p>
      </dgm:t>
    </dgm:pt>
    <dgm:pt modelId="{0C2916FA-9E0A-427C-AB24-84597EF96F26}" type="sibTrans" cxnId="{1AA6D2A9-91B1-475C-8D8A-99BC9061B04B}">
      <dgm:prSet/>
      <dgm:spPr/>
      <dgm:t>
        <a:bodyPr/>
        <a:lstStyle/>
        <a:p>
          <a:endParaRPr lang="en-US"/>
        </a:p>
      </dgm:t>
    </dgm:pt>
    <dgm:pt modelId="{FDA107F7-7CB8-4A1C-84CF-FF63EC0B01A8}">
      <dgm:prSet phldrT="[Text]" custT="1"/>
      <dgm:spPr/>
      <dgm:t>
        <a:bodyPr/>
        <a:lstStyle/>
        <a:p>
          <a:r>
            <a:rPr lang="en-US" sz="2400" dirty="0"/>
            <a:t>All Leagues</a:t>
          </a:r>
        </a:p>
      </dgm:t>
    </dgm:pt>
    <dgm:pt modelId="{2CD52D7A-4A7C-454C-A5CE-F2274727CAF6}" type="parTrans" cxnId="{0D811A0D-B277-4C8B-8C19-3E9904DCEB78}">
      <dgm:prSet/>
      <dgm:spPr/>
      <dgm:t>
        <a:bodyPr/>
        <a:lstStyle/>
        <a:p>
          <a:endParaRPr lang="en-US"/>
        </a:p>
      </dgm:t>
    </dgm:pt>
    <dgm:pt modelId="{6BB92743-3C24-4FEF-8932-DA395B7F028C}" type="sibTrans" cxnId="{0D811A0D-B277-4C8B-8C19-3E9904DCEB78}">
      <dgm:prSet/>
      <dgm:spPr/>
      <dgm:t>
        <a:bodyPr/>
        <a:lstStyle/>
        <a:p>
          <a:endParaRPr lang="en-US"/>
        </a:p>
      </dgm:t>
    </dgm:pt>
    <dgm:pt modelId="{9E21BE6D-3FB4-48D6-86C7-9CE7381B4DA4}">
      <dgm:prSet phldrT="[Text]" custT="1"/>
      <dgm:spPr/>
      <dgm:t>
        <a:bodyPr/>
        <a:lstStyle/>
        <a:p>
          <a:r>
            <a:rPr lang="en-US" sz="2400" dirty="0"/>
            <a:t>All Leagues</a:t>
          </a:r>
        </a:p>
      </dgm:t>
    </dgm:pt>
    <dgm:pt modelId="{A7349B32-01E4-493A-A6B2-9833F9C8F49A}" type="parTrans" cxnId="{DB5C3075-2196-4D00-A206-96CBDF1A47A6}">
      <dgm:prSet/>
      <dgm:spPr/>
      <dgm:t>
        <a:bodyPr/>
        <a:lstStyle/>
        <a:p>
          <a:endParaRPr lang="en-US"/>
        </a:p>
      </dgm:t>
    </dgm:pt>
    <dgm:pt modelId="{D00E02B2-0A2E-470A-9DC6-B2A785B81F63}" type="sibTrans" cxnId="{DB5C3075-2196-4D00-A206-96CBDF1A47A6}">
      <dgm:prSet/>
      <dgm:spPr/>
      <dgm:t>
        <a:bodyPr/>
        <a:lstStyle/>
        <a:p>
          <a:endParaRPr lang="en-US"/>
        </a:p>
      </dgm:t>
    </dgm:pt>
    <dgm:pt modelId="{ABEDCCE9-D02D-40DC-BA9D-6C8CDFCC0A8F}">
      <dgm:prSet phldrT="[Text]" custT="1"/>
      <dgm:spPr/>
      <dgm:t>
        <a:bodyPr/>
        <a:lstStyle/>
        <a:p>
          <a:r>
            <a:rPr lang="en-US" sz="2400" dirty="0"/>
            <a:t>Home &amp; Away Games</a:t>
          </a:r>
        </a:p>
      </dgm:t>
    </dgm:pt>
    <dgm:pt modelId="{A7B7D456-5BFC-424E-84E3-A9BFC28E02C9}" type="parTrans" cxnId="{E0A2B04C-85AA-4D00-825A-F1EF93069378}">
      <dgm:prSet/>
      <dgm:spPr/>
      <dgm:t>
        <a:bodyPr/>
        <a:lstStyle/>
        <a:p>
          <a:endParaRPr lang="en-US"/>
        </a:p>
      </dgm:t>
    </dgm:pt>
    <dgm:pt modelId="{81D214FD-2DFD-41FD-9E57-B4135DA87E77}" type="sibTrans" cxnId="{E0A2B04C-85AA-4D00-825A-F1EF93069378}">
      <dgm:prSet/>
      <dgm:spPr/>
      <dgm:t>
        <a:bodyPr/>
        <a:lstStyle/>
        <a:p>
          <a:endParaRPr lang="en-US"/>
        </a:p>
      </dgm:t>
    </dgm:pt>
    <dgm:pt modelId="{C7778904-9839-42B3-A4DA-18414796D640}">
      <dgm:prSet phldrT="[Text]"/>
      <dgm:spPr/>
      <dgm:t>
        <a:bodyPr/>
        <a:lstStyle/>
        <a:p>
          <a:endParaRPr lang="en-US" sz="2800" dirty="0"/>
        </a:p>
      </dgm:t>
    </dgm:pt>
    <dgm:pt modelId="{5D3C49EC-5763-42D9-B8EA-4E37F027347C}" type="parTrans" cxnId="{9C910786-BA36-43E3-9CC7-F58DE4E40B57}">
      <dgm:prSet/>
      <dgm:spPr/>
      <dgm:t>
        <a:bodyPr/>
        <a:lstStyle/>
        <a:p>
          <a:endParaRPr lang="en-US"/>
        </a:p>
      </dgm:t>
    </dgm:pt>
    <dgm:pt modelId="{1F0B6F49-BFF6-4316-A1E9-7E5A799FFFBA}" type="sibTrans" cxnId="{9C910786-BA36-43E3-9CC7-F58DE4E40B57}">
      <dgm:prSet/>
      <dgm:spPr/>
      <dgm:t>
        <a:bodyPr/>
        <a:lstStyle/>
        <a:p>
          <a:endParaRPr lang="en-US"/>
        </a:p>
      </dgm:t>
    </dgm:pt>
    <dgm:pt modelId="{38276106-4CE5-435F-BC82-8931459211A6}">
      <dgm:prSet phldrT="[Text]" custT="1"/>
      <dgm:spPr/>
      <dgm:t>
        <a:bodyPr/>
        <a:lstStyle/>
        <a:p>
          <a:r>
            <a:rPr lang="en-US" sz="2400" dirty="0"/>
            <a:t>Temp range vs. Number of Goals</a:t>
          </a:r>
        </a:p>
      </dgm:t>
    </dgm:pt>
    <dgm:pt modelId="{BA680F0C-E7BB-4ACE-9EEF-1B54B4A225FC}" type="parTrans" cxnId="{E35502D7-7D19-44FD-9696-F21E8C28DC49}">
      <dgm:prSet/>
      <dgm:spPr/>
      <dgm:t>
        <a:bodyPr/>
        <a:lstStyle/>
        <a:p>
          <a:endParaRPr lang="en-US"/>
        </a:p>
      </dgm:t>
    </dgm:pt>
    <dgm:pt modelId="{C4488E4D-689E-4C7E-A8AD-AFF1669DEB93}" type="sibTrans" cxnId="{E35502D7-7D19-44FD-9696-F21E8C28DC49}">
      <dgm:prSet/>
      <dgm:spPr/>
      <dgm:t>
        <a:bodyPr/>
        <a:lstStyle/>
        <a:p>
          <a:endParaRPr lang="en-US"/>
        </a:p>
      </dgm:t>
    </dgm:pt>
    <dgm:pt modelId="{5BA208E4-6F02-4941-9DFD-850323A246FF}">
      <dgm:prSet phldrT="[Text]" custT="1"/>
      <dgm:spPr/>
      <dgm:t>
        <a:bodyPr/>
        <a:lstStyle/>
        <a:p>
          <a:r>
            <a:rPr lang="en-US" sz="2400" dirty="0"/>
            <a:t>Temp range vs. Number of Goals</a:t>
          </a:r>
        </a:p>
      </dgm:t>
    </dgm:pt>
    <dgm:pt modelId="{BECD8E5C-6AA5-4C07-A450-2A416B26DA6E}" type="parTrans" cxnId="{F8D6A1DE-0522-4E0E-9D44-6B163D5143E9}">
      <dgm:prSet/>
      <dgm:spPr/>
      <dgm:t>
        <a:bodyPr/>
        <a:lstStyle/>
        <a:p>
          <a:endParaRPr lang="en-US"/>
        </a:p>
      </dgm:t>
    </dgm:pt>
    <dgm:pt modelId="{8092DA06-CC1D-4631-BCA9-027B7326BC82}" type="sibTrans" cxnId="{F8D6A1DE-0522-4E0E-9D44-6B163D5143E9}">
      <dgm:prSet/>
      <dgm:spPr/>
      <dgm:t>
        <a:bodyPr/>
        <a:lstStyle/>
        <a:p>
          <a:endParaRPr lang="en-US"/>
        </a:p>
      </dgm:t>
    </dgm:pt>
    <dgm:pt modelId="{00A8A338-22FE-4A45-AD28-E1319944811A}">
      <dgm:prSet phldrT="[Text]" custT="1"/>
      <dgm:spPr/>
      <dgm:t>
        <a:bodyPr/>
        <a:lstStyle/>
        <a:p>
          <a:r>
            <a:rPr lang="en-US" sz="2400" dirty="0"/>
            <a:t>Home &amp; Away Games</a:t>
          </a:r>
        </a:p>
      </dgm:t>
    </dgm:pt>
    <dgm:pt modelId="{55C87CBB-3D70-4C58-8864-A8A99BDFED73}" type="parTrans" cxnId="{0AE16DA7-F007-48C9-81FE-8949BFB867DB}">
      <dgm:prSet/>
      <dgm:spPr/>
      <dgm:t>
        <a:bodyPr/>
        <a:lstStyle/>
        <a:p>
          <a:endParaRPr lang="en-US"/>
        </a:p>
      </dgm:t>
    </dgm:pt>
    <dgm:pt modelId="{8E5099B1-11F3-4EC6-A4A1-3BF36F632230}" type="sibTrans" cxnId="{0AE16DA7-F007-48C9-81FE-8949BFB867DB}">
      <dgm:prSet/>
      <dgm:spPr/>
      <dgm:t>
        <a:bodyPr/>
        <a:lstStyle/>
        <a:p>
          <a:endParaRPr lang="en-US"/>
        </a:p>
      </dgm:t>
    </dgm:pt>
    <dgm:pt modelId="{D7412778-2F74-426B-9B4D-5DB7649B15EE}">
      <dgm:prSet phldrT="[Text]" custT="1"/>
      <dgm:spPr/>
      <dgm:t>
        <a:bodyPr/>
        <a:lstStyle/>
        <a:p>
          <a:r>
            <a:rPr lang="en-US" sz="2400" dirty="0"/>
            <a:t>Home &amp; Away Games</a:t>
          </a:r>
        </a:p>
      </dgm:t>
    </dgm:pt>
    <dgm:pt modelId="{42534DA1-8FA8-4E47-8A1A-87857FD5CB4E}" type="parTrans" cxnId="{7A82B2D7-2D0E-4D15-B848-5D256AA90C20}">
      <dgm:prSet/>
      <dgm:spPr/>
      <dgm:t>
        <a:bodyPr/>
        <a:lstStyle/>
        <a:p>
          <a:endParaRPr lang="en-US"/>
        </a:p>
      </dgm:t>
    </dgm:pt>
    <dgm:pt modelId="{69432712-652E-46A4-B74A-130E9E6ED4BA}" type="sibTrans" cxnId="{7A82B2D7-2D0E-4D15-B848-5D256AA90C20}">
      <dgm:prSet/>
      <dgm:spPr/>
      <dgm:t>
        <a:bodyPr/>
        <a:lstStyle/>
        <a:p>
          <a:endParaRPr lang="en-US"/>
        </a:p>
      </dgm:t>
    </dgm:pt>
    <dgm:pt modelId="{924B4B39-CE3B-4154-95BB-1E55781BFFA6}">
      <dgm:prSet phldrT="[Text]" custT="1"/>
      <dgm:spPr/>
      <dgm:t>
        <a:bodyPr/>
        <a:lstStyle/>
        <a:p>
          <a:r>
            <a:rPr lang="en-US" sz="2400" dirty="0"/>
            <a:t>Avg Goals vs. attendance</a:t>
          </a:r>
        </a:p>
      </dgm:t>
    </dgm:pt>
    <dgm:pt modelId="{26862464-7425-498D-8CCE-EA00CBADDD0D}" type="parTrans" cxnId="{9DDCD8F8-EF7C-4DD1-84BA-56BD48849B8D}">
      <dgm:prSet/>
      <dgm:spPr/>
      <dgm:t>
        <a:bodyPr/>
        <a:lstStyle/>
        <a:p>
          <a:endParaRPr lang="en-US"/>
        </a:p>
      </dgm:t>
    </dgm:pt>
    <dgm:pt modelId="{D2181B3D-B967-4EC8-9526-A7F9D101C886}" type="sibTrans" cxnId="{9DDCD8F8-EF7C-4DD1-84BA-56BD48849B8D}">
      <dgm:prSet/>
      <dgm:spPr/>
      <dgm:t>
        <a:bodyPr/>
        <a:lstStyle/>
        <a:p>
          <a:endParaRPr lang="en-US"/>
        </a:p>
      </dgm:t>
    </dgm:pt>
    <dgm:pt modelId="{AE8DAC43-7FB1-40CC-84C1-A7E333E6C814}">
      <dgm:prSet phldrT="[Text]" custT="1"/>
      <dgm:spPr/>
      <dgm:t>
        <a:bodyPr/>
        <a:lstStyle/>
        <a:p>
          <a:r>
            <a:rPr lang="en-US" sz="2400" dirty="0"/>
            <a:t>Each League</a:t>
          </a:r>
        </a:p>
      </dgm:t>
    </dgm:pt>
    <dgm:pt modelId="{054D4C3F-4B72-46B8-B6BB-96D16D44B5D8}" type="parTrans" cxnId="{A21A7588-032F-47E7-BD90-A102BB3E929A}">
      <dgm:prSet/>
      <dgm:spPr/>
      <dgm:t>
        <a:bodyPr/>
        <a:lstStyle/>
        <a:p>
          <a:endParaRPr lang="en-US"/>
        </a:p>
      </dgm:t>
    </dgm:pt>
    <dgm:pt modelId="{6799C969-9200-4464-8521-DF71EBD51F19}" type="sibTrans" cxnId="{A21A7588-032F-47E7-BD90-A102BB3E929A}">
      <dgm:prSet/>
      <dgm:spPr/>
      <dgm:t>
        <a:bodyPr/>
        <a:lstStyle/>
        <a:p>
          <a:endParaRPr lang="en-US"/>
        </a:p>
      </dgm:t>
    </dgm:pt>
    <dgm:pt modelId="{D4B6E969-CAA0-4EEF-BDA2-1B9CE046D6D5}">
      <dgm:prSet phldrT="[Text]" custT="1"/>
      <dgm:spPr/>
      <dgm:t>
        <a:bodyPr/>
        <a:lstStyle/>
        <a:p>
          <a:r>
            <a:rPr lang="en-US" sz="2400" dirty="0"/>
            <a:t>All Leagues</a:t>
          </a:r>
        </a:p>
      </dgm:t>
    </dgm:pt>
    <dgm:pt modelId="{F85D5210-C8CE-4E72-9CB4-E4D226E42BDF}" type="parTrans" cxnId="{888A4F1D-3A40-4461-98C3-E05797A8163A}">
      <dgm:prSet/>
      <dgm:spPr/>
      <dgm:t>
        <a:bodyPr/>
        <a:lstStyle/>
        <a:p>
          <a:endParaRPr lang="en-US"/>
        </a:p>
      </dgm:t>
    </dgm:pt>
    <dgm:pt modelId="{50A2DA42-2A83-449E-A054-CA16ED8F9E2C}" type="sibTrans" cxnId="{888A4F1D-3A40-4461-98C3-E05797A8163A}">
      <dgm:prSet/>
      <dgm:spPr/>
      <dgm:t>
        <a:bodyPr/>
        <a:lstStyle/>
        <a:p>
          <a:endParaRPr lang="en-US"/>
        </a:p>
      </dgm:t>
    </dgm:pt>
    <dgm:pt modelId="{CE3ED91A-05A3-44DB-9D29-61308557134B}">
      <dgm:prSet phldrT="[Text]" custT="1"/>
      <dgm:spPr/>
      <dgm:t>
        <a:bodyPr/>
        <a:lstStyle/>
        <a:p>
          <a:r>
            <a:rPr lang="en-US" sz="2400" dirty="0"/>
            <a:t>Attendance ranges vs. Number of wins</a:t>
          </a:r>
        </a:p>
      </dgm:t>
    </dgm:pt>
    <dgm:pt modelId="{823F6085-512A-4457-ADE4-7E372CCF3DE3}" type="parTrans" cxnId="{9B3226FE-B560-4A05-9C65-311D0159092E}">
      <dgm:prSet/>
      <dgm:spPr/>
      <dgm:t>
        <a:bodyPr/>
        <a:lstStyle/>
        <a:p>
          <a:endParaRPr lang="en-US"/>
        </a:p>
      </dgm:t>
    </dgm:pt>
    <dgm:pt modelId="{5F460974-9A85-4818-8D58-93F4789D06F9}" type="sibTrans" cxnId="{9B3226FE-B560-4A05-9C65-311D0159092E}">
      <dgm:prSet/>
      <dgm:spPr/>
      <dgm:t>
        <a:bodyPr/>
        <a:lstStyle/>
        <a:p>
          <a:endParaRPr lang="en-US"/>
        </a:p>
      </dgm:t>
    </dgm:pt>
    <dgm:pt modelId="{0A19A4EF-2981-43E5-8026-2CA316325FEA}">
      <dgm:prSet phldrT="[Text]" custT="1"/>
      <dgm:spPr/>
      <dgm:t>
        <a:bodyPr/>
        <a:lstStyle/>
        <a:p>
          <a:r>
            <a:rPr lang="en-US" sz="2400" dirty="0"/>
            <a:t>Percent win</a:t>
          </a:r>
        </a:p>
      </dgm:t>
    </dgm:pt>
    <dgm:pt modelId="{305FDB95-B97A-4C41-BB88-ACBBAA883665}" type="parTrans" cxnId="{E46C6383-6946-46CB-AFFE-685397364368}">
      <dgm:prSet/>
      <dgm:spPr/>
      <dgm:t>
        <a:bodyPr/>
        <a:lstStyle/>
        <a:p>
          <a:endParaRPr lang="en-US"/>
        </a:p>
      </dgm:t>
    </dgm:pt>
    <dgm:pt modelId="{77CB186B-45AC-4380-847F-531685E46C92}" type="sibTrans" cxnId="{E46C6383-6946-46CB-AFFE-685397364368}">
      <dgm:prSet/>
      <dgm:spPr/>
      <dgm:t>
        <a:bodyPr/>
        <a:lstStyle/>
        <a:p>
          <a:endParaRPr lang="en-US"/>
        </a:p>
      </dgm:t>
    </dgm:pt>
    <dgm:pt modelId="{7F401398-BCC7-43A1-9A85-1736566B63EE}">
      <dgm:prSet phldrT="[Text]" custT="1"/>
      <dgm:spPr/>
      <dgm:t>
        <a:bodyPr/>
        <a:lstStyle/>
        <a:p>
          <a:r>
            <a:rPr lang="en-US" sz="2400" dirty="0"/>
            <a:t>Goals per match</a:t>
          </a:r>
        </a:p>
      </dgm:t>
    </dgm:pt>
    <dgm:pt modelId="{E73D2AD8-B6E1-4A9F-9F6D-CCA994D0030A}" type="parTrans" cxnId="{E901CFE0-4C51-4650-B883-C78AA1F207EE}">
      <dgm:prSet/>
      <dgm:spPr/>
      <dgm:t>
        <a:bodyPr/>
        <a:lstStyle/>
        <a:p>
          <a:endParaRPr lang="en-US"/>
        </a:p>
      </dgm:t>
    </dgm:pt>
    <dgm:pt modelId="{DF2ABDC1-8176-45D7-8CF3-3B00E626127C}" type="sibTrans" cxnId="{E901CFE0-4C51-4650-B883-C78AA1F207EE}">
      <dgm:prSet/>
      <dgm:spPr/>
      <dgm:t>
        <a:bodyPr/>
        <a:lstStyle/>
        <a:p>
          <a:endParaRPr lang="en-US"/>
        </a:p>
      </dgm:t>
    </dgm:pt>
    <dgm:pt modelId="{24DF2266-AEB4-4B06-B130-011B054AD7AA}">
      <dgm:prSet phldrT="[Text]" custT="1"/>
      <dgm:spPr/>
      <dgm:t>
        <a:bodyPr/>
        <a:lstStyle/>
        <a:p>
          <a:r>
            <a:rPr lang="en-US" sz="2400" dirty="0"/>
            <a:t>Percent win</a:t>
          </a:r>
        </a:p>
      </dgm:t>
    </dgm:pt>
    <dgm:pt modelId="{6DA99872-B59E-404B-983E-FCB813691641}" type="parTrans" cxnId="{1F3634FF-09D5-462C-BDC9-D08BDD4F89DB}">
      <dgm:prSet/>
      <dgm:spPr/>
      <dgm:t>
        <a:bodyPr/>
        <a:lstStyle/>
        <a:p>
          <a:endParaRPr lang="en-US"/>
        </a:p>
      </dgm:t>
    </dgm:pt>
    <dgm:pt modelId="{957DAFBE-4E4C-406C-BCB0-A4C071DA1586}" type="sibTrans" cxnId="{1F3634FF-09D5-462C-BDC9-D08BDD4F89DB}">
      <dgm:prSet/>
      <dgm:spPr/>
      <dgm:t>
        <a:bodyPr/>
        <a:lstStyle/>
        <a:p>
          <a:endParaRPr lang="en-US"/>
        </a:p>
      </dgm:t>
    </dgm:pt>
    <dgm:pt modelId="{DE6B5496-DEC8-42D8-A167-DF29C7096BD8}">
      <dgm:prSet phldrT="[Text]" custT="1"/>
      <dgm:spPr/>
      <dgm:t>
        <a:bodyPr/>
        <a:lstStyle/>
        <a:p>
          <a:r>
            <a:rPr lang="en-US" sz="2400" dirty="0"/>
            <a:t>Goals per match</a:t>
          </a:r>
        </a:p>
      </dgm:t>
    </dgm:pt>
    <dgm:pt modelId="{855A58DA-52A9-4B69-A7A7-E24BD1DFCB3C}" type="parTrans" cxnId="{39639892-DDDA-40AF-9408-A5CA0B252604}">
      <dgm:prSet/>
      <dgm:spPr/>
      <dgm:t>
        <a:bodyPr/>
        <a:lstStyle/>
        <a:p>
          <a:endParaRPr lang="en-US"/>
        </a:p>
      </dgm:t>
    </dgm:pt>
    <dgm:pt modelId="{4F1ABB94-C19D-4C92-B8EF-44A196E91B39}" type="sibTrans" cxnId="{39639892-DDDA-40AF-9408-A5CA0B252604}">
      <dgm:prSet/>
      <dgm:spPr/>
      <dgm:t>
        <a:bodyPr/>
        <a:lstStyle/>
        <a:p>
          <a:endParaRPr lang="en-US"/>
        </a:p>
      </dgm:t>
    </dgm:pt>
    <dgm:pt modelId="{94BB3E47-455D-4FC2-820D-7F6753E76AE5}" type="pres">
      <dgm:prSet presAssocID="{49CAECC7-6D31-4631-8477-390C812428BE}" presName="Name0" presStyleCnt="0">
        <dgm:presLayoutVars>
          <dgm:dir/>
          <dgm:animLvl val="lvl"/>
          <dgm:resizeHandles val="exact"/>
        </dgm:presLayoutVars>
      </dgm:prSet>
      <dgm:spPr/>
    </dgm:pt>
    <dgm:pt modelId="{528933F6-B56A-48E7-B5A8-AD23D3F1A75B}" type="pres">
      <dgm:prSet presAssocID="{2BCFD3D1-54FB-436C-8F29-BB36F1ACD1E4}" presName="composite" presStyleCnt="0"/>
      <dgm:spPr/>
    </dgm:pt>
    <dgm:pt modelId="{D561A8F6-7429-4BB3-B813-21253BF528A8}" type="pres">
      <dgm:prSet presAssocID="{2BCFD3D1-54FB-436C-8F29-BB36F1ACD1E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9C282DE-D076-4D84-BEFF-EC92749E892C}" type="pres">
      <dgm:prSet presAssocID="{2BCFD3D1-54FB-436C-8F29-BB36F1ACD1E4}" presName="desTx" presStyleLbl="alignAccFollowNode1" presStyleIdx="0" presStyleCnt="3">
        <dgm:presLayoutVars>
          <dgm:bulletEnabled val="1"/>
        </dgm:presLayoutVars>
      </dgm:prSet>
      <dgm:spPr/>
    </dgm:pt>
    <dgm:pt modelId="{3EC8E924-9444-49D8-BAE9-CEA8F209D7AF}" type="pres">
      <dgm:prSet presAssocID="{753D5A83-87A6-4F5F-BD1E-03DB1203D3A6}" presName="space" presStyleCnt="0"/>
      <dgm:spPr/>
    </dgm:pt>
    <dgm:pt modelId="{7EC8B0C3-8B75-4674-B346-9A45C806EA81}" type="pres">
      <dgm:prSet presAssocID="{DEA1366F-770A-4D81-A10E-982B5A01CE07}" presName="composite" presStyleCnt="0"/>
      <dgm:spPr/>
    </dgm:pt>
    <dgm:pt modelId="{9B556DB8-AC16-49EA-B957-C2E8F8CDE362}" type="pres">
      <dgm:prSet presAssocID="{DEA1366F-770A-4D81-A10E-982B5A01CE0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04C5B37-AD21-4E25-8F4E-0FE5704E2A7A}" type="pres">
      <dgm:prSet presAssocID="{DEA1366F-770A-4D81-A10E-982B5A01CE07}" presName="desTx" presStyleLbl="alignAccFollowNode1" presStyleIdx="1" presStyleCnt="3">
        <dgm:presLayoutVars>
          <dgm:bulletEnabled val="1"/>
        </dgm:presLayoutVars>
      </dgm:prSet>
      <dgm:spPr/>
    </dgm:pt>
    <dgm:pt modelId="{96F3A9D2-3B2F-47AF-B12A-1D4DB8E0F063}" type="pres">
      <dgm:prSet presAssocID="{58C04D38-9899-4E11-909D-ACC0B0204B73}" presName="space" presStyleCnt="0"/>
      <dgm:spPr/>
    </dgm:pt>
    <dgm:pt modelId="{08EE79CE-FB6D-4576-9242-51CCA3C897DD}" type="pres">
      <dgm:prSet presAssocID="{C50DF74B-EB37-44B7-AE41-48A3B3E0C39F}" presName="composite" presStyleCnt="0"/>
      <dgm:spPr/>
    </dgm:pt>
    <dgm:pt modelId="{D9C92FFE-7BF8-4DAC-B0F6-B64957A95974}" type="pres">
      <dgm:prSet presAssocID="{C50DF74B-EB37-44B7-AE41-48A3B3E0C39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E75DAC3-9C06-4AB0-832E-A262B61C36BC}" type="pres">
      <dgm:prSet presAssocID="{C50DF74B-EB37-44B7-AE41-48A3B3E0C39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D811A0D-B277-4C8B-8C19-3E9904DCEB78}" srcId="{ABEDCCE9-D02D-40DC-BA9D-6C8CDFCC0A8F}" destId="{FDA107F7-7CB8-4A1C-84CF-FF63EC0B01A8}" srcOrd="1" destOrd="0" parTransId="{2CD52D7A-4A7C-454C-A5CE-F2274727CAF6}" sibTransId="{6BB92743-3C24-4FEF-8932-DA395B7F028C}"/>
    <dgm:cxn modelId="{30B23814-018A-46C7-9758-BE3D553DEA97}" srcId="{49CAECC7-6D31-4631-8477-390C812428BE}" destId="{2BCFD3D1-54FB-436C-8F29-BB36F1ACD1E4}" srcOrd="0" destOrd="0" parTransId="{39ED2EDD-F666-4C89-8634-30D6B97E655C}" sibTransId="{753D5A83-87A6-4F5F-BD1E-03DB1203D3A6}"/>
    <dgm:cxn modelId="{4A6A391D-9426-4F02-906D-BB800625C256}" type="presOf" srcId="{7F401398-BCC7-43A1-9A85-1736566B63EE}" destId="{EE75DAC3-9C06-4AB0-832E-A262B61C36BC}" srcOrd="0" destOrd="3" presId="urn:microsoft.com/office/officeart/2005/8/layout/hList1"/>
    <dgm:cxn modelId="{888A4F1D-3A40-4461-98C3-E05797A8163A}" srcId="{D7412778-2F74-426B-9B4D-5DB7649B15EE}" destId="{D4B6E969-CAA0-4EEF-BDA2-1B9CE046D6D5}" srcOrd="1" destOrd="0" parTransId="{F85D5210-C8CE-4E72-9CB4-E4D226E42BDF}" sibTransId="{50A2DA42-2A83-449E-A054-CA16ED8F9E2C}"/>
    <dgm:cxn modelId="{5E192B26-3DE6-4312-98AB-C332631616CF}" type="presOf" srcId="{D4B6E969-CAA0-4EEF-BDA2-1B9CE046D6D5}" destId="{404C5B37-AD21-4E25-8F4E-0FE5704E2A7A}" srcOrd="0" destOrd="3" presId="urn:microsoft.com/office/officeart/2005/8/layout/hList1"/>
    <dgm:cxn modelId="{A02D8E5C-3E4D-4D5C-B671-5BE9C19865C5}" type="presOf" srcId="{5BA208E4-6F02-4941-9DFD-850323A246FF}" destId="{89C282DE-D076-4D84-BEFF-EC92749E892C}" srcOrd="0" destOrd="4" presId="urn:microsoft.com/office/officeart/2005/8/layout/hList1"/>
    <dgm:cxn modelId="{616E1B5E-1CBA-43AE-89B0-95D0A341E508}" type="presOf" srcId="{FDA107F7-7CB8-4A1C-84CF-FF63EC0B01A8}" destId="{EE75DAC3-9C06-4AB0-832E-A262B61C36BC}" srcOrd="0" destOrd="4" presId="urn:microsoft.com/office/officeart/2005/8/layout/hList1"/>
    <dgm:cxn modelId="{5C047B44-9505-425C-85C6-DC9848B6DAD6}" type="presOf" srcId="{DEA1366F-770A-4D81-A10E-982B5A01CE07}" destId="{9B556DB8-AC16-49EA-B957-C2E8F8CDE362}" srcOrd="0" destOrd="0" presId="urn:microsoft.com/office/officeart/2005/8/layout/hList1"/>
    <dgm:cxn modelId="{E0A2B04C-85AA-4D00-825A-F1EF93069378}" srcId="{C50DF74B-EB37-44B7-AE41-48A3B3E0C39F}" destId="{ABEDCCE9-D02D-40DC-BA9D-6C8CDFCC0A8F}" srcOrd="0" destOrd="0" parTransId="{A7B7D456-5BFC-424E-84E3-A9BFC28E02C9}" sibTransId="{81D214FD-2DFD-41FD-9E57-B4135DA87E77}"/>
    <dgm:cxn modelId="{454AF14F-FC38-45DF-8690-560806CCB569}" type="presOf" srcId="{DE6B5496-DEC8-42D8-A167-DF29C7096BD8}" destId="{EE75DAC3-9C06-4AB0-832E-A262B61C36BC}" srcOrd="0" destOrd="6" presId="urn:microsoft.com/office/officeart/2005/8/layout/hList1"/>
    <dgm:cxn modelId="{05D47F51-545D-43A8-8B88-925F551C63C2}" type="presOf" srcId="{24DF2266-AEB4-4B06-B130-011B054AD7AA}" destId="{EE75DAC3-9C06-4AB0-832E-A262B61C36BC}" srcOrd="0" destOrd="5" presId="urn:microsoft.com/office/officeart/2005/8/layout/hList1"/>
    <dgm:cxn modelId="{DB5C3075-2196-4D00-A206-96CBDF1A47A6}" srcId="{00A8A338-22FE-4A45-AD28-E1319944811A}" destId="{9E21BE6D-3FB4-48D6-86C7-9CE7381B4DA4}" srcOrd="1" destOrd="0" parTransId="{A7349B32-01E4-493A-A6B2-9833F9C8F49A}" sibTransId="{D00E02B2-0A2E-470A-9DC6-B2A785B81F63}"/>
    <dgm:cxn modelId="{2AEEA755-2D4F-4A4B-9B71-00EB46384FAE}" type="presOf" srcId="{924B4B39-CE3B-4154-95BB-1E55781BFFA6}" destId="{404C5B37-AD21-4E25-8F4E-0FE5704E2A7A}" srcOrd="0" destOrd="2" presId="urn:microsoft.com/office/officeart/2005/8/layout/hList1"/>
    <dgm:cxn modelId="{E46C6383-6946-46CB-AFFE-685397364368}" srcId="{E3B47235-C594-4167-B1BA-3015DB8B7FD1}" destId="{0A19A4EF-2981-43E5-8026-2CA316325FEA}" srcOrd="0" destOrd="0" parTransId="{305FDB95-B97A-4C41-BB88-ACBBAA883665}" sibTransId="{77CB186B-45AC-4380-847F-531685E46C92}"/>
    <dgm:cxn modelId="{9C910786-BA36-43E3-9CC7-F58DE4E40B57}" srcId="{00A8A338-22FE-4A45-AD28-E1319944811A}" destId="{C7778904-9839-42B3-A4DA-18414796D640}" srcOrd="2" destOrd="0" parTransId="{5D3C49EC-5763-42D9-B8EA-4E37F027347C}" sibTransId="{1F0B6F49-BFF6-4316-A1E9-7E5A799FFFBA}"/>
    <dgm:cxn modelId="{A21A7588-032F-47E7-BD90-A102BB3E929A}" srcId="{D7412778-2F74-426B-9B4D-5DB7649B15EE}" destId="{AE8DAC43-7FB1-40CC-84C1-A7E333E6C814}" srcOrd="0" destOrd="0" parTransId="{054D4C3F-4B72-46B8-B6BB-96D16D44B5D8}" sibTransId="{6799C969-9200-4464-8521-DF71EBD51F19}"/>
    <dgm:cxn modelId="{3B90708E-CCBC-427E-8C06-827599F09F69}" type="presOf" srcId="{D7412778-2F74-426B-9B4D-5DB7649B15EE}" destId="{404C5B37-AD21-4E25-8F4E-0FE5704E2A7A}" srcOrd="0" destOrd="0" presId="urn:microsoft.com/office/officeart/2005/8/layout/hList1"/>
    <dgm:cxn modelId="{39639892-DDDA-40AF-9408-A5CA0B252604}" srcId="{FDA107F7-7CB8-4A1C-84CF-FF63EC0B01A8}" destId="{DE6B5496-DEC8-42D8-A167-DF29C7096BD8}" srcOrd="1" destOrd="0" parTransId="{855A58DA-52A9-4B69-A7A7-E24BD1DFCB3C}" sibTransId="{4F1ABB94-C19D-4C92-B8EF-44A196E91B39}"/>
    <dgm:cxn modelId="{E2FBB994-2252-4D67-A33E-7F9F6743629B}" type="presOf" srcId="{00A8A338-22FE-4A45-AD28-E1319944811A}" destId="{89C282DE-D076-4D84-BEFF-EC92749E892C}" srcOrd="0" destOrd="0" presId="urn:microsoft.com/office/officeart/2005/8/layout/hList1"/>
    <dgm:cxn modelId="{0AE16DA7-F007-48C9-81FE-8949BFB867DB}" srcId="{2BCFD3D1-54FB-436C-8F29-BB36F1ACD1E4}" destId="{00A8A338-22FE-4A45-AD28-E1319944811A}" srcOrd="0" destOrd="0" parTransId="{55C87CBB-3D70-4C58-8864-A8A99BDFED73}" sibTransId="{8E5099B1-11F3-4EC6-A4A1-3BF36F632230}"/>
    <dgm:cxn modelId="{1AA6D2A9-91B1-475C-8D8A-99BC9061B04B}" srcId="{ABEDCCE9-D02D-40DC-BA9D-6C8CDFCC0A8F}" destId="{E3B47235-C594-4167-B1BA-3015DB8B7FD1}" srcOrd="0" destOrd="0" parTransId="{DEB2D406-1F9F-4825-9879-22005516AF96}" sibTransId="{0C2916FA-9E0A-427C-AB24-84597EF96F26}"/>
    <dgm:cxn modelId="{90844EAE-72FC-449C-8CC2-95000718C760}" srcId="{49CAECC7-6D31-4631-8477-390C812428BE}" destId="{DEA1366F-770A-4D81-A10E-982B5A01CE07}" srcOrd="1" destOrd="0" parTransId="{F04D7E6E-9828-48E0-8FBE-336DDFEE6356}" sibTransId="{58C04D38-9899-4E11-909D-ACC0B0204B73}"/>
    <dgm:cxn modelId="{10386AB6-E996-4EC2-A6E2-943056C404E6}" type="presOf" srcId="{C50DF74B-EB37-44B7-AE41-48A3B3E0C39F}" destId="{D9C92FFE-7BF8-4DAC-B0F6-B64957A95974}" srcOrd="0" destOrd="0" presId="urn:microsoft.com/office/officeart/2005/8/layout/hList1"/>
    <dgm:cxn modelId="{AF624BB9-E347-4A94-A787-480F30A32FDE}" type="presOf" srcId="{0A19A4EF-2981-43E5-8026-2CA316325FEA}" destId="{EE75DAC3-9C06-4AB0-832E-A262B61C36BC}" srcOrd="0" destOrd="2" presId="urn:microsoft.com/office/officeart/2005/8/layout/hList1"/>
    <dgm:cxn modelId="{BD067EBA-AE31-4EAA-ACB9-C7304FFE1C25}" type="presOf" srcId="{E3B47235-C594-4167-B1BA-3015DB8B7FD1}" destId="{EE75DAC3-9C06-4AB0-832E-A262B61C36BC}" srcOrd="0" destOrd="1" presId="urn:microsoft.com/office/officeart/2005/8/layout/hList1"/>
    <dgm:cxn modelId="{CBF416BF-24B8-436E-93A8-870E610ACFE4}" type="presOf" srcId="{49CAECC7-6D31-4631-8477-390C812428BE}" destId="{94BB3E47-455D-4FC2-820D-7F6753E76AE5}" srcOrd="0" destOrd="0" presId="urn:microsoft.com/office/officeart/2005/8/layout/hList1"/>
    <dgm:cxn modelId="{E9C530C4-6F22-42B4-A8B2-75A523A5FDFB}" type="presOf" srcId="{C7778904-9839-42B3-A4DA-18414796D640}" destId="{89C282DE-D076-4D84-BEFF-EC92749E892C}" srcOrd="0" destOrd="5" presId="urn:microsoft.com/office/officeart/2005/8/layout/hList1"/>
    <dgm:cxn modelId="{A37344CE-203B-486B-A1D2-B2F4155735B5}" type="presOf" srcId="{AE8DAC43-7FB1-40CC-84C1-A7E333E6C814}" destId="{404C5B37-AD21-4E25-8F4E-0FE5704E2A7A}" srcOrd="0" destOrd="1" presId="urn:microsoft.com/office/officeart/2005/8/layout/hList1"/>
    <dgm:cxn modelId="{D44304CF-B3C9-48D6-8EF5-586C533E255E}" srcId="{49CAECC7-6D31-4631-8477-390C812428BE}" destId="{C50DF74B-EB37-44B7-AE41-48A3B3E0C39F}" srcOrd="2" destOrd="0" parTransId="{DCE9EADC-714E-4B1D-8139-DE00582B3F51}" sibTransId="{E6D2E167-2823-4596-81DA-76A5181A3DA1}"/>
    <dgm:cxn modelId="{EA821BD2-1CBF-4A51-A04E-904F0ABE4ACF}" srcId="{00A8A338-22FE-4A45-AD28-E1319944811A}" destId="{CE8D3A4A-F801-440D-BB7A-0CFFE5C904C3}" srcOrd="0" destOrd="0" parTransId="{9816A020-DC60-45ED-862A-2A4659653F8C}" sibTransId="{AEC9FA7F-3840-44D6-A85A-D15B06979F49}"/>
    <dgm:cxn modelId="{7B59FFD4-4B24-4739-A645-CA4DF79510A6}" type="presOf" srcId="{2BCFD3D1-54FB-436C-8F29-BB36F1ACD1E4}" destId="{D561A8F6-7429-4BB3-B813-21253BF528A8}" srcOrd="0" destOrd="0" presId="urn:microsoft.com/office/officeart/2005/8/layout/hList1"/>
    <dgm:cxn modelId="{E35502D7-7D19-44FD-9696-F21E8C28DC49}" srcId="{CE8D3A4A-F801-440D-BB7A-0CFFE5C904C3}" destId="{38276106-4CE5-435F-BC82-8931459211A6}" srcOrd="0" destOrd="0" parTransId="{BA680F0C-E7BB-4ACE-9EEF-1B54B4A225FC}" sibTransId="{C4488E4D-689E-4C7E-A8AD-AFF1669DEB93}"/>
    <dgm:cxn modelId="{7A82B2D7-2D0E-4D15-B848-5D256AA90C20}" srcId="{DEA1366F-770A-4D81-A10E-982B5A01CE07}" destId="{D7412778-2F74-426B-9B4D-5DB7649B15EE}" srcOrd="0" destOrd="0" parTransId="{42534DA1-8FA8-4E47-8A1A-87857FD5CB4E}" sibTransId="{69432712-652E-46A4-B74A-130E9E6ED4BA}"/>
    <dgm:cxn modelId="{FA1A27D8-2E92-4AB6-AAC9-006F7F9E10C9}" type="presOf" srcId="{ABEDCCE9-D02D-40DC-BA9D-6C8CDFCC0A8F}" destId="{EE75DAC3-9C06-4AB0-832E-A262B61C36BC}" srcOrd="0" destOrd="0" presId="urn:microsoft.com/office/officeart/2005/8/layout/hList1"/>
    <dgm:cxn modelId="{F8D6A1DE-0522-4E0E-9D44-6B163D5143E9}" srcId="{9E21BE6D-3FB4-48D6-86C7-9CE7381B4DA4}" destId="{5BA208E4-6F02-4941-9DFD-850323A246FF}" srcOrd="0" destOrd="0" parTransId="{BECD8E5C-6AA5-4C07-A450-2A416B26DA6E}" sibTransId="{8092DA06-CC1D-4631-BCA9-027B7326BC82}"/>
    <dgm:cxn modelId="{E901CFE0-4C51-4650-B883-C78AA1F207EE}" srcId="{E3B47235-C594-4167-B1BA-3015DB8B7FD1}" destId="{7F401398-BCC7-43A1-9A85-1736566B63EE}" srcOrd="1" destOrd="0" parTransId="{E73D2AD8-B6E1-4A9F-9F6D-CCA994D0030A}" sibTransId="{DF2ABDC1-8176-45D7-8CF3-3B00E626127C}"/>
    <dgm:cxn modelId="{32F9F8E1-DF3B-4B3C-9AF5-E48ACA95DAE7}" type="presOf" srcId="{9E21BE6D-3FB4-48D6-86C7-9CE7381B4DA4}" destId="{89C282DE-D076-4D84-BEFF-EC92749E892C}" srcOrd="0" destOrd="3" presId="urn:microsoft.com/office/officeart/2005/8/layout/hList1"/>
    <dgm:cxn modelId="{AF8FF4E8-69B2-4C4C-BCEA-0BA08F1FB7FB}" type="presOf" srcId="{38276106-4CE5-435F-BC82-8931459211A6}" destId="{89C282DE-D076-4D84-BEFF-EC92749E892C}" srcOrd="0" destOrd="2" presId="urn:microsoft.com/office/officeart/2005/8/layout/hList1"/>
    <dgm:cxn modelId="{E5A484F5-1544-4102-A2A5-4969D7AF604F}" type="presOf" srcId="{CE8D3A4A-F801-440D-BB7A-0CFFE5C904C3}" destId="{89C282DE-D076-4D84-BEFF-EC92749E892C}" srcOrd="0" destOrd="1" presId="urn:microsoft.com/office/officeart/2005/8/layout/hList1"/>
    <dgm:cxn modelId="{9DDCD8F8-EF7C-4DD1-84BA-56BD48849B8D}" srcId="{AE8DAC43-7FB1-40CC-84C1-A7E333E6C814}" destId="{924B4B39-CE3B-4154-95BB-1E55781BFFA6}" srcOrd="0" destOrd="0" parTransId="{26862464-7425-498D-8CCE-EA00CBADDD0D}" sibTransId="{D2181B3D-B967-4EC8-9526-A7F9D101C886}"/>
    <dgm:cxn modelId="{57B87BFA-3F13-4229-9529-4A45641799E2}" type="presOf" srcId="{CE3ED91A-05A3-44DB-9D29-61308557134B}" destId="{404C5B37-AD21-4E25-8F4E-0FE5704E2A7A}" srcOrd="0" destOrd="4" presId="urn:microsoft.com/office/officeart/2005/8/layout/hList1"/>
    <dgm:cxn modelId="{9B3226FE-B560-4A05-9C65-311D0159092E}" srcId="{D4B6E969-CAA0-4EEF-BDA2-1B9CE046D6D5}" destId="{CE3ED91A-05A3-44DB-9D29-61308557134B}" srcOrd="0" destOrd="0" parTransId="{823F6085-512A-4457-ADE4-7E372CCF3DE3}" sibTransId="{5F460974-9A85-4818-8D58-93F4789D06F9}"/>
    <dgm:cxn modelId="{1F3634FF-09D5-462C-BDC9-D08BDD4F89DB}" srcId="{FDA107F7-7CB8-4A1C-84CF-FF63EC0B01A8}" destId="{24DF2266-AEB4-4B06-B130-011B054AD7AA}" srcOrd="0" destOrd="0" parTransId="{6DA99872-B59E-404B-983E-FCB813691641}" sibTransId="{957DAFBE-4E4C-406C-BCB0-A4C071DA1586}"/>
    <dgm:cxn modelId="{A3C0679A-0A76-44D9-9AF3-B4684B5108B5}" type="presParOf" srcId="{94BB3E47-455D-4FC2-820D-7F6753E76AE5}" destId="{528933F6-B56A-48E7-B5A8-AD23D3F1A75B}" srcOrd="0" destOrd="0" presId="urn:microsoft.com/office/officeart/2005/8/layout/hList1"/>
    <dgm:cxn modelId="{980E1A34-3842-4379-9A9B-F31C8FD8D1EB}" type="presParOf" srcId="{528933F6-B56A-48E7-B5A8-AD23D3F1A75B}" destId="{D561A8F6-7429-4BB3-B813-21253BF528A8}" srcOrd="0" destOrd="0" presId="urn:microsoft.com/office/officeart/2005/8/layout/hList1"/>
    <dgm:cxn modelId="{4039AEF9-5CE1-4153-9BFF-3712DEA907A8}" type="presParOf" srcId="{528933F6-B56A-48E7-B5A8-AD23D3F1A75B}" destId="{89C282DE-D076-4D84-BEFF-EC92749E892C}" srcOrd="1" destOrd="0" presId="urn:microsoft.com/office/officeart/2005/8/layout/hList1"/>
    <dgm:cxn modelId="{91975BD3-A949-4BD2-8DC0-4542866E86EB}" type="presParOf" srcId="{94BB3E47-455D-4FC2-820D-7F6753E76AE5}" destId="{3EC8E924-9444-49D8-BAE9-CEA8F209D7AF}" srcOrd="1" destOrd="0" presId="urn:microsoft.com/office/officeart/2005/8/layout/hList1"/>
    <dgm:cxn modelId="{4957F892-9CC0-4486-ACF0-88B8D06440B8}" type="presParOf" srcId="{94BB3E47-455D-4FC2-820D-7F6753E76AE5}" destId="{7EC8B0C3-8B75-4674-B346-9A45C806EA81}" srcOrd="2" destOrd="0" presId="urn:microsoft.com/office/officeart/2005/8/layout/hList1"/>
    <dgm:cxn modelId="{9FA0E9D3-3F51-411E-9CE3-78027C0C84DA}" type="presParOf" srcId="{7EC8B0C3-8B75-4674-B346-9A45C806EA81}" destId="{9B556DB8-AC16-49EA-B957-C2E8F8CDE362}" srcOrd="0" destOrd="0" presId="urn:microsoft.com/office/officeart/2005/8/layout/hList1"/>
    <dgm:cxn modelId="{C0769312-DDD7-4C0D-AF72-735869A07F21}" type="presParOf" srcId="{7EC8B0C3-8B75-4674-B346-9A45C806EA81}" destId="{404C5B37-AD21-4E25-8F4E-0FE5704E2A7A}" srcOrd="1" destOrd="0" presId="urn:microsoft.com/office/officeart/2005/8/layout/hList1"/>
    <dgm:cxn modelId="{21E1EB5C-3183-4781-996E-B45899CE55F1}" type="presParOf" srcId="{94BB3E47-455D-4FC2-820D-7F6753E76AE5}" destId="{96F3A9D2-3B2F-47AF-B12A-1D4DB8E0F063}" srcOrd="3" destOrd="0" presId="urn:microsoft.com/office/officeart/2005/8/layout/hList1"/>
    <dgm:cxn modelId="{F42AE172-A654-4B1B-A952-079D3B975A75}" type="presParOf" srcId="{94BB3E47-455D-4FC2-820D-7F6753E76AE5}" destId="{08EE79CE-FB6D-4576-9242-51CCA3C897DD}" srcOrd="4" destOrd="0" presId="urn:microsoft.com/office/officeart/2005/8/layout/hList1"/>
    <dgm:cxn modelId="{70478A59-B6B9-4DD0-BA67-C1FEFD89DC27}" type="presParOf" srcId="{08EE79CE-FB6D-4576-9242-51CCA3C897DD}" destId="{D9C92FFE-7BF8-4DAC-B0F6-B64957A95974}" srcOrd="0" destOrd="0" presId="urn:microsoft.com/office/officeart/2005/8/layout/hList1"/>
    <dgm:cxn modelId="{30C81386-1833-49FD-B17F-8490BFBDFE74}" type="presParOf" srcId="{08EE79CE-FB6D-4576-9242-51CCA3C897DD}" destId="{EE75DAC3-9C06-4AB0-832E-A262B61C36B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E8B850-3058-4787-8088-250FA5A8132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B5748F-11F7-4D13-A467-99BF5D83681E}">
      <dgm:prSet phldrT="[Text]"/>
      <dgm:spPr/>
      <dgm:t>
        <a:bodyPr/>
        <a:lstStyle/>
        <a:p>
          <a:r>
            <a:rPr lang="en-US" dirty="0"/>
            <a:t>Each League Game worksheet</a:t>
          </a:r>
        </a:p>
      </dgm:t>
    </dgm:pt>
    <dgm:pt modelId="{D715E664-DE0D-4989-B315-864D8946D129}" type="parTrans" cxnId="{7D22433D-862D-4037-8F35-1BFC46938410}">
      <dgm:prSet/>
      <dgm:spPr/>
      <dgm:t>
        <a:bodyPr/>
        <a:lstStyle/>
        <a:p>
          <a:endParaRPr lang="en-US"/>
        </a:p>
      </dgm:t>
    </dgm:pt>
    <dgm:pt modelId="{79979837-F07B-4B3F-A21E-E40E674B0DF8}" type="sibTrans" cxnId="{7D22433D-862D-4037-8F35-1BFC46938410}">
      <dgm:prSet/>
      <dgm:spPr/>
      <dgm:t>
        <a:bodyPr/>
        <a:lstStyle/>
        <a:p>
          <a:endParaRPr lang="en-US"/>
        </a:p>
      </dgm:t>
    </dgm:pt>
    <dgm:pt modelId="{95B34A9F-DD7F-4FED-BB2B-F20A844600CF}">
      <dgm:prSet phldrT="[Text]"/>
      <dgm:spPr/>
      <dgm:t>
        <a:bodyPr/>
        <a:lstStyle/>
        <a:p>
          <a:r>
            <a:rPr lang="en-US" dirty="0"/>
            <a:t>League Information</a:t>
          </a:r>
        </a:p>
      </dgm:t>
    </dgm:pt>
    <dgm:pt modelId="{5512C9D5-88A3-4261-A9D8-5760BF130BB7}" type="parTrans" cxnId="{A69AB6F8-4868-4FC1-A515-1176C1C9EAC5}">
      <dgm:prSet/>
      <dgm:spPr/>
      <dgm:t>
        <a:bodyPr/>
        <a:lstStyle/>
        <a:p>
          <a:endParaRPr lang="en-US"/>
        </a:p>
      </dgm:t>
    </dgm:pt>
    <dgm:pt modelId="{E322824C-E6C8-4CE9-A0CB-07033113A4DE}" type="sibTrans" cxnId="{A69AB6F8-4868-4FC1-A515-1176C1C9EAC5}">
      <dgm:prSet/>
      <dgm:spPr/>
      <dgm:t>
        <a:bodyPr/>
        <a:lstStyle/>
        <a:p>
          <a:endParaRPr lang="en-US"/>
        </a:p>
      </dgm:t>
    </dgm:pt>
    <dgm:pt modelId="{93A22FDF-771E-480B-9FCC-469CDBC4DFA3}">
      <dgm:prSet phldrT="[Text]"/>
      <dgm:spPr/>
      <dgm:t>
        <a:bodyPr/>
        <a:lstStyle/>
        <a:p>
          <a:r>
            <a:rPr lang="en-US" dirty="0"/>
            <a:t>Game Score</a:t>
          </a:r>
        </a:p>
      </dgm:t>
    </dgm:pt>
    <dgm:pt modelId="{59E991E6-BAB4-4860-9524-72AE9122AA06}" type="parTrans" cxnId="{00587317-CF28-4567-8AB6-41C08D103C67}">
      <dgm:prSet/>
      <dgm:spPr/>
      <dgm:t>
        <a:bodyPr/>
        <a:lstStyle/>
        <a:p>
          <a:endParaRPr lang="en-US"/>
        </a:p>
      </dgm:t>
    </dgm:pt>
    <dgm:pt modelId="{8F19F362-9DF4-4545-A926-711E73F7D58B}" type="sibTrans" cxnId="{00587317-CF28-4567-8AB6-41C08D103C67}">
      <dgm:prSet/>
      <dgm:spPr/>
      <dgm:t>
        <a:bodyPr/>
        <a:lstStyle/>
        <a:p>
          <a:endParaRPr lang="en-US"/>
        </a:p>
      </dgm:t>
    </dgm:pt>
    <dgm:pt modelId="{4DE3CD5C-E334-4734-89C7-04750AB39BCE}">
      <dgm:prSet phldrT="[Text]"/>
      <dgm:spPr/>
      <dgm:t>
        <a:bodyPr/>
        <a:lstStyle/>
        <a:p>
          <a:r>
            <a:rPr lang="en-US" dirty="0"/>
            <a:t>Each League Home and Away Game data</a:t>
          </a:r>
        </a:p>
      </dgm:t>
    </dgm:pt>
    <dgm:pt modelId="{BFFF1299-475D-43B0-A17B-3C5E99B84927}" type="parTrans" cxnId="{C781EE03-A8A0-4B0C-8123-2BBEC8A04EF0}">
      <dgm:prSet/>
      <dgm:spPr/>
      <dgm:t>
        <a:bodyPr/>
        <a:lstStyle/>
        <a:p>
          <a:endParaRPr lang="en-US"/>
        </a:p>
      </dgm:t>
    </dgm:pt>
    <dgm:pt modelId="{81BC8B24-C54E-497A-B0E9-E202DC0CF4C7}" type="sibTrans" cxnId="{C781EE03-A8A0-4B0C-8123-2BBEC8A04EF0}">
      <dgm:prSet/>
      <dgm:spPr/>
      <dgm:t>
        <a:bodyPr/>
        <a:lstStyle/>
        <a:p>
          <a:endParaRPr lang="en-US"/>
        </a:p>
      </dgm:t>
    </dgm:pt>
    <dgm:pt modelId="{77102E16-6C70-4C50-B7F1-F9726C12BB35}">
      <dgm:prSet phldrT="[Text]"/>
      <dgm:spPr/>
      <dgm:t>
        <a:bodyPr/>
        <a:lstStyle/>
        <a:p>
          <a:r>
            <a:rPr lang="en-US" dirty="0"/>
            <a:t>Game Attendance</a:t>
          </a:r>
        </a:p>
      </dgm:t>
    </dgm:pt>
    <dgm:pt modelId="{3AC37DC3-A01F-41AB-8A95-4AD180919EE2}" type="parTrans" cxnId="{A71C6FCD-67AB-4842-9CF6-874FC74FB418}">
      <dgm:prSet/>
      <dgm:spPr/>
      <dgm:t>
        <a:bodyPr/>
        <a:lstStyle/>
        <a:p>
          <a:endParaRPr lang="en-US"/>
        </a:p>
      </dgm:t>
    </dgm:pt>
    <dgm:pt modelId="{906EC311-0636-4BAC-83AF-B671C48E27EF}" type="sibTrans" cxnId="{A71C6FCD-67AB-4842-9CF6-874FC74FB418}">
      <dgm:prSet/>
      <dgm:spPr/>
      <dgm:t>
        <a:bodyPr/>
        <a:lstStyle/>
        <a:p>
          <a:endParaRPr lang="en-US"/>
        </a:p>
      </dgm:t>
    </dgm:pt>
    <dgm:pt modelId="{1BE6F051-838F-450D-9B12-EC8874C47347}">
      <dgm:prSet phldrT="[Text]"/>
      <dgm:spPr/>
      <dgm:t>
        <a:bodyPr/>
        <a:lstStyle/>
        <a:p>
          <a:r>
            <a:rPr lang="en-US" dirty="0"/>
            <a:t>Game location</a:t>
          </a:r>
        </a:p>
      </dgm:t>
    </dgm:pt>
    <dgm:pt modelId="{D62781F6-309B-4E75-AE96-F5C962A80637}" type="parTrans" cxnId="{55A69D30-57E4-491C-ADFA-F44925784C40}">
      <dgm:prSet/>
      <dgm:spPr/>
      <dgm:t>
        <a:bodyPr/>
        <a:lstStyle/>
        <a:p>
          <a:endParaRPr lang="en-US"/>
        </a:p>
      </dgm:t>
    </dgm:pt>
    <dgm:pt modelId="{D8762846-7DCC-4822-ACB3-13A86BC406BA}" type="sibTrans" cxnId="{55A69D30-57E4-491C-ADFA-F44925784C40}">
      <dgm:prSet/>
      <dgm:spPr/>
      <dgm:t>
        <a:bodyPr/>
        <a:lstStyle/>
        <a:p>
          <a:endParaRPr lang="en-US"/>
        </a:p>
      </dgm:t>
    </dgm:pt>
    <dgm:pt modelId="{348B5B38-F85C-4C2E-955E-D248B0EBEEBB}">
      <dgm:prSet phldrT="[Text]"/>
      <dgm:spPr/>
      <dgm:t>
        <a:bodyPr/>
        <a:lstStyle/>
        <a:p>
          <a:r>
            <a:rPr lang="en-US" dirty="0"/>
            <a:t>Each league Final Data sets</a:t>
          </a:r>
        </a:p>
      </dgm:t>
    </dgm:pt>
    <dgm:pt modelId="{48B15D85-1068-4A18-933C-B532E0EA118C}" type="parTrans" cxnId="{8D455829-5E88-4B64-BFD8-260D48525B6A}">
      <dgm:prSet/>
      <dgm:spPr/>
      <dgm:t>
        <a:bodyPr/>
        <a:lstStyle/>
        <a:p>
          <a:endParaRPr lang="en-US"/>
        </a:p>
      </dgm:t>
    </dgm:pt>
    <dgm:pt modelId="{81F8822A-D293-47EA-8A68-7E6127632FA8}" type="sibTrans" cxnId="{8D455829-5E88-4B64-BFD8-260D48525B6A}">
      <dgm:prSet/>
      <dgm:spPr/>
      <dgm:t>
        <a:bodyPr/>
        <a:lstStyle/>
        <a:p>
          <a:endParaRPr lang="en-US"/>
        </a:p>
      </dgm:t>
    </dgm:pt>
    <dgm:pt modelId="{B81BCFAD-3124-46DB-A976-B66F6AB916B1}">
      <dgm:prSet phldrT="[Text]"/>
      <dgm:spPr/>
      <dgm:t>
        <a:bodyPr/>
        <a:lstStyle/>
        <a:p>
          <a:r>
            <a:rPr lang="en-US" dirty="0"/>
            <a:t>Weather API</a:t>
          </a:r>
        </a:p>
      </dgm:t>
    </dgm:pt>
    <dgm:pt modelId="{4094D8D8-58BB-4049-A8A5-4C08E85DD265}" type="parTrans" cxnId="{3AC3D9A5-1D4E-471A-A552-5473F1AF7574}">
      <dgm:prSet/>
      <dgm:spPr/>
      <dgm:t>
        <a:bodyPr/>
        <a:lstStyle/>
        <a:p>
          <a:endParaRPr lang="en-US"/>
        </a:p>
      </dgm:t>
    </dgm:pt>
    <dgm:pt modelId="{0960D6D9-9C97-4E3C-B5D0-AD14D4F46FDD}" type="sibTrans" cxnId="{3AC3D9A5-1D4E-471A-A552-5473F1AF7574}">
      <dgm:prSet/>
      <dgm:spPr/>
      <dgm:t>
        <a:bodyPr/>
        <a:lstStyle/>
        <a:p>
          <a:endParaRPr lang="en-US"/>
        </a:p>
      </dgm:t>
    </dgm:pt>
    <dgm:pt modelId="{176F9FAD-4710-4A89-AD51-63D347D86F6D}">
      <dgm:prSet phldrT="[Text]"/>
      <dgm:spPr/>
      <dgm:t>
        <a:bodyPr/>
        <a:lstStyle/>
        <a:p>
          <a:r>
            <a:rPr lang="en-US" dirty="0"/>
            <a:t>Final clean up</a:t>
          </a:r>
        </a:p>
      </dgm:t>
    </dgm:pt>
    <dgm:pt modelId="{CE85C734-51A9-47F5-A9E1-0B705E6D0ACE}" type="parTrans" cxnId="{580002BC-39EE-4E9A-B5AF-6A87695E1793}">
      <dgm:prSet/>
      <dgm:spPr/>
      <dgm:t>
        <a:bodyPr/>
        <a:lstStyle/>
        <a:p>
          <a:endParaRPr lang="en-US"/>
        </a:p>
      </dgm:t>
    </dgm:pt>
    <dgm:pt modelId="{4CD23B08-7D4B-4831-B2F7-2249263F106F}" type="sibTrans" cxnId="{580002BC-39EE-4E9A-B5AF-6A87695E1793}">
      <dgm:prSet/>
      <dgm:spPr/>
      <dgm:t>
        <a:bodyPr/>
        <a:lstStyle/>
        <a:p>
          <a:endParaRPr lang="en-US"/>
        </a:p>
      </dgm:t>
    </dgm:pt>
    <dgm:pt modelId="{1A657502-9461-45CF-B2C3-024937954D77}">
      <dgm:prSet phldrT="[Text]"/>
      <dgm:spPr/>
      <dgm:t>
        <a:bodyPr/>
        <a:lstStyle/>
        <a:p>
          <a:r>
            <a:rPr lang="en-US" dirty="0"/>
            <a:t>Google Map API</a:t>
          </a:r>
        </a:p>
      </dgm:t>
    </dgm:pt>
    <dgm:pt modelId="{C5CA7991-0484-4510-9F04-2E7ACA6DAE44}" type="parTrans" cxnId="{CF97C68B-A11F-4784-AE29-3DE848B4034B}">
      <dgm:prSet/>
      <dgm:spPr/>
      <dgm:t>
        <a:bodyPr/>
        <a:lstStyle/>
        <a:p>
          <a:endParaRPr lang="en-US"/>
        </a:p>
      </dgm:t>
    </dgm:pt>
    <dgm:pt modelId="{BC38D598-B013-431C-80DD-6A4C57DF9E37}" type="sibTrans" cxnId="{CF97C68B-A11F-4784-AE29-3DE848B4034B}">
      <dgm:prSet/>
      <dgm:spPr/>
      <dgm:t>
        <a:bodyPr/>
        <a:lstStyle/>
        <a:p>
          <a:endParaRPr lang="en-US"/>
        </a:p>
      </dgm:t>
    </dgm:pt>
    <dgm:pt modelId="{62895DC3-A201-411B-8672-E8F98347BAE1}" type="pres">
      <dgm:prSet presAssocID="{D9E8B850-3058-4787-8088-250FA5A8132D}" presName="Name0" presStyleCnt="0">
        <dgm:presLayoutVars>
          <dgm:dir/>
          <dgm:animLvl val="lvl"/>
          <dgm:resizeHandles val="exact"/>
        </dgm:presLayoutVars>
      </dgm:prSet>
      <dgm:spPr/>
    </dgm:pt>
    <dgm:pt modelId="{9B1CC875-92A5-41D1-B006-C6D71C23FF5D}" type="pres">
      <dgm:prSet presAssocID="{D9E8B850-3058-4787-8088-250FA5A8132D}" presName="tSp" presStyleCnt="0"/>
      <dgm:spPr/>
    </dgm:pt>
    <dgm:pt modelId="{7221D0AD-910F-4B24-B0E4-AC26B1184903}" type="pres">
      <dgm:prSet presAssocID="{D9E8B850-3058-4787-8088-250FA5A8132D}" presName="bSp" presStyleCnt="0"/>
      <dgm:spPr/>
    </dgm:pt>
    <dgm:pt modelId="{F2049646-1E2E-4CDD-8EE3-93C813C190ED}" type="pres">
      <dgm:prSet presAssocID="{D9E8B850-3058-4787-8088-250FA5A8132D}" presName="process" presStyleCnt="0"/>
      <dgm:spPr/>
    </dgm:pt>
    <dgm:pt modelId="{24C5AD91-EFD4-46FF-9B94-8C21047FF4A7}" type="pres">
      <dgm:prSet presAssocID="{8BB5748F-11F7-4D13-A467-99BF5D83681E}" presName="composite1" presStyleCnt="0"/>
      <dgm:spPr/>
    </dgm:pt>
    <dgm:pt modelId="{ABD07DD3-8AE6-442F-AD26-5E79353D0CB1}" type="pres">
      <dgm:prSet presAssocID="{8BB5748F-11F7-4D13-A467-99BF5D83681E}" presName="dummyNode1" presStyleLbl="node1" presStyleIdx="0" presStyleCnt="3"/>
      <dgm:spPr/>
    </dgm:pt>
    <dgm:pt modelId="{069F1DEF-A590-4266-B7D0-D2150FFB3579}" type="pres">
      <dgm:prSet presAssocID="{8BB5748F-11F7-4D13-A467-99BF5D83681E}" presName="childNode1" presStyleLbl="bgAcc1" presStyleIdx="0" presStyleCnt="3">
        <dgm:presLayoutVars>
          <dgm:bulletEnabled val="1"/>
        </dgm:presLayoutVars>
      </dgm:prSet>
      <dgm:spPr/>
    </dgm:pt>
    <dgm:pt modelId="{BECE6DFB-07AC-4692-989E-A629E695428A}" type="pres">
      <dgm:prSet presAssocID="{8BB5748F-11F7-4D13-A467-99BF5D83681E}" presName="childNode1tx" presStyleLbl="bgAcc1" presStyleIdx="0" presStyleCnt="3">
        <dgm:presLayoutVars>
          <dgm:bulletEnabled val="1"/>
        </dgm:presLayoutVars>
      </dgm:prSet>
      <dgm:spPr/>
    </dgm:pt>
    <dgm:pt modelId="{290E3201-5DD9-4895-A465-725EAACC6CF2}" type="pres">
      <dgm:prSet presAssocID="{8BB5748F-11F7-4D13-A467-99BF5D83681E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ED039834-0AFB-48B4-8474-EF75A455411E}" type="pres">
      <dgm:prSet presAssocID="{8BB5748F-11F7-4D13-A467-99BF5D83681E}" presName="connSite1" presStyleCnt="0"/>
      <dgm:spPr/>
    </dgm:pt>
    <dgm:pt modelId="{229C65E6-7827-4C18-AAF6-4BB8F61F9372}" type="pres">
      <dgm:prSet presAssocID="{79979837-F07B-4B3F-A21E-E40E674B0DF8}" presName="Name9" presStyleLbl="sibTrans2D1" presStyleIdx="0" presStyleCnt="2"/>
      <dgm:spPr/>
    </dgm:pt>
    <dgm:pt modelId="{AD674ACC-5CA1-49D8-B6AE-B99A9373FEFF}" type="pres">
      <dgm:prSet presAssocID="{4DE3CD5C-E334-4734-89C7-04750AB39BCE}" presName="composite2" presStyleCnt="0"/>
      <dgm:spPr/>
    </dgm:pt>
    <dgm:pt modelId="{4F68B0E6-775E-4038-84E6-E0177DA8EFB3}" type="pres">
      <dgm:prSet presAssocID="{4DE3CD5C-E334-4734-89C7-04750AB39BCE}" presName="dummyNode2" presStyleLbl="node1" presStyleIdx="0" presStyleCnt="3"/>
      <dgm:spPr/>
    </dgm:pt>
    <dgm:pt modelId="{74288DC7-31ED-4467-A737-2D9D17B92F88}" type="pres">
      <dgm:prSet presAssocID="{4DE3CD5C-E334-4734-89C7-04750AB39BCE}" presName="childNode2" presStyleLbl="bgAcc1" presStyleIdx="1" presStyleCnt="3">
        <dgm:presLayoutVars>
          <dgm:bulletEnabled val="1"/>
        </dgm:presLayoutVars>
      </dgm:prSet>
      <dgm:spPr/>
    </dgm:pt>
    <dgm:pt modelId="{BEC9670A-E088-4436-9F0C-FD6BEE6D3E9C}" type="pres">
      <dgm:prSet presAssocID="{4DE3CD5C-E334-4734-89C7-04750AB39BCE}" presName="childNode2tx" presStyleLbl="bgAcc1" presStyleIdx="1" presStyleCnt="3">
        <dgm:presLayoutVars>
          <dgm:bulletEnabled val="1"/>
        </dgm:presLayoutVars>
      </dgm:prSet>
      <dgm:spPr/>
    </dgm:pt>
    <dgm:pt modelId="{598D528A-E481-4FBB-9F0A-E2BAA8C6A295}" type="pres">
      <dgm:prSet presAssocID="{4DE3CD5C-E334-4734-89C7-04750AB39BC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B7C3F538-A364-4982-B0FE-251C97FD5E57}" type="pres">
      <dgm:prSet presAssocID="{4DE3CD5C-E334-4734-89C7-04750AB39BCE}" presName="connSite2" presStyleCnt="0"/>
      <dgm:spPr/>
    </dgm:pt>
    <dgm:pt modelId="{D346DD41-7E75-477B-9230-26D051E986C7}" type="pres">
      <dgm:prSet presAssocID="{81BC8B24-C54E-497A-B0E9-E202DC0CF4C7}" presName="Name18" presStyleLbl="sibTrans2D1" presStyleIdx="1" presStyleCnt="2"/>
      <dgm:spPr/>
    </dgm:pt>
    <dgm:pt modelId="{C2E55413-A362-4B59-A3D7-5C460845D30C}" type="pres">
      <dgm:prSet presAssocID="{348B5B38-F85C-4C2E-955E-D248B0EBEEBB}" presName="composite1" presStyleCnt="0"/>
      <dgm:spPr/>
    </dgm:pt>
    <dgm:pt modelId="{5D244A1C-A490-49B5-9790-591765AAB7AD}" type="pres">
      <dgm:prSet presAssocID="{348B5B38-F85C-4C2E-955E-D248B0EBEEBB}" presName="dummyNode1" presStyleLbl="node1" presStyleIdx="1" presStyleCnt="3"/>
      <dgm:spPr/>
    </dgm:pt>
    <dgm:pt modelId="{A48A585B-7435-4F5B-8E57-E441FD862193}" type="pres">
      <dgm:prSet presAssocID="{348B5B38-F85C-4C2E-955E-D248B0EBEEBB}" presName="childNode1" presStyleLbl="bgAcc1" presStyleIdx="2" presStyleCnt="3">
        <dgm:presLayoutVars>
          <dgm:bulletEnabled val="1"/>
        </dgm:presLayoutVars>
      </dgm:prSet>
      <dgm:spPr/>
    </dgm:pt>
    <dgm:pt modelId="{0ED06498-4101-4C06-94AE-6429E23CA8CD}" type="pres">
      <dgm:prSet presAssocID="{348B5B38-F85C-4C2E-955E-D248B0EBEEBB}" presName="childNode1tx" presStyleLbl="bgAcc1" presStyleIdx="2" presStyleCnt="3">
        <dgm:presLayoutVars>
          <dgm:bulletEnabled val="1"/>
        </dgm:presLayoutVars>
      </dgm:prSet>
      <dgm:spPr/>
    </dgm:pt>
    <dgm:pt modelId="{149ACD7D-1E83-41AB-9C98-CE04B8D0486D}" type="pres">
      <dgm:prSet presAssocID="{348B5B38-F85C-4C2E-955E-D248B0EBEEB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C9BFE6B4-13B6-40DB-98F0-08FDB3870A26}" type="pres">
      <dgm:prSet presAssocID="{348B5B38-F85C-4C2E-955E-D248B0EBEEBB}" presName="connSite1" presStyleCnt="0"/>
      <dgm:spPr/>
    </dgm:pt>
  </dgm:ptLst>
  <dgm:cxnLst>
    <dgm:cxn modelId="{C781EE03-A8A0-4B0C-8123-2BBEC8A04EF0}" srcId="{D9E8B850-3058-4787-8088-250FA5A8132D}" destId="{4DE3CD5C-E334-4734-89C7-04750AB39BCE}" srcOrd="1" destOrd="0" parTransId="{BFFF1299-475D-43B0-A17B-3C5E99B84927}" sibTransId="{81BC8B24-C54E-497A-B0E9-E202DC0CF4C7}"/>
    <dgm:cxn modelId="{D96F3304-F05F-4A8D-88F2-8EFE112633B3}" type="presOf" srcId="{348B5B38-F85C-4C2E-955E-D248B0EBEEBB}" destId="{149ACD7D-1E83-41AB-9C98-CE04B8D0486D}" srcOrd="0" destOrd="0" presId="urn:microsoft.com/office/officeart/2005/8/layout/hProcess4"/>
    <dgm:cxn modelId="{82E3F110-9D7E-4723-A551-5661F1ACFF8C}" type="presOf" srcId="{93A22FDF-771E-480B-9FCC-469CDBC4DFA3}" destId="{BECE6DFB-07AC-4692-989E-A629E695428A}" srcOrd="1" destOrd="1" presId="urn:microsoft.com/office/officeart/2005/8/layout/hProcess4"/>
    <dgm:cxn modelId="{00587317-CF28-4567-8AB6-41C08D103C67}" srcId="{8BB5748F-11F7-4D13-A467-99BF5D83681E}" destId="{93A22FDF-771E-480B-9FCC-469CDBC4DFA3}" srcOrd="1" destOrd="0" parTransId="{59E991E6-BAB4-4860-9524-72AE9122AA06}" sibTransId="{8F19F362-9DF4-4545-A926-711E73F7D58B}"/>
    <dgm:cxn modelId="{FB0A4420-2DB5-42D0-B0D3-3C8F4B7A96A8}" type="presOf" srcId="{B81BCFAD-3124-46DB-A976-B66F6AB916B1}" destId="{A48A585B-7435-4F5B-8E57-E441FD862193}" srcOrd="0" destOrd="1" presId="urn:microsoft.com/office/officeart/2005/8/layout/hProcess4"/>
    <dgm:cxn modelId="{C1D77D25-D495-4B8C-AC10-DDD89AE9B2A4}" type="presOf" srcId="{176F9FAD-4710-4A89-AD51-63D347D86F6D}" destId="{0ED06498-4101-4C06-94AE-6429E23CA8CD}" srcOrd="1" destOrd="2" presId="urn:microsoft.com/office/officeart/2005/8/layout/hProcess4"/>
    <dgm:cxn modelId="{8D455829-5E88-4B64-BFD8-260D48525B6A}" srcId="{D9E8B850-3058-4787-8088-250FA5A8132D}" destId="{348B5B38-F85C-4C2E-955E-D248B0EBEEBB}" srcOrd="2" destOrd="0" parTransId="{48B15D85-1068-4A18-933C-B532E0EA118C}" sibTransId="{81F8822A-D293-47EA-8A68-7E6127632FA8}"/>
    <dgm:cxn modelId="{8945122B-9B89-4F03-86C3-2D41002D9590}" type="presOf" srcId="{176F9FAD-4710-4A89-AD51-63D347D86F6D}" destId="{A48A585B-7435-4F5B-8E57-E441FD862193}" srcOrd="0" destOrd="2" presId="urn:microsoft.com/office/officeart/2005/8/layout/hProcess4"/>
    <dgm:cxn modelId="{F24C682C-72A5-4F68-A562-08F52A4313C2}" type="presOf" srcId="{4DE3CD5C-E334-4734-89C7-04750AB39BCE}" destId="{598D528A-E481-4FBB-9F0A-E2BAA8C6A295}" srcOrd="0" destOrd="0" presId="urn:microsoft.com/office/officeart/2005/8/layout/hProcess4"/>
    <dgm:cxn modelId="{55A69D30-57E4-491C-ADFA-F44925784C40}" srcId="{4DE3CD5C-E334-4734-89C7-04750AB39BCE}" destId="{1BE6F051-838F-450D-9B12-EC8874C47347}" srcOrd="1" destOrd="0" parTransId="{D62781F6-309B-4E75-AE96-F5C962A80637}" sibTransId="{D8762846-7DCC-4822-ACB3-13A86BC406BA}"/>
    <dgm:cxn modelId="{7D22433D-862D-4037-8F35-1BFC46938410}" srcId="{D9E8B850-3058-4787-8088-250FA5A8132D}" destId="{8BB5748F-11F7-4D13-A467-99BF5D83681E}" srcOrd="0" destOrd="0" parTransId="{D715E664-DE0D-4989-B315-864D8946D129}" sibTransId="{79979837-F07B-4B3F-A21E-E40E674B0DF8}"/>
    <dgm:cxn modelId="{9E87CE5F-26C9-411C-AC38-8C504728A079}" type="presOf" srcId="{1A657502-9461-45CF-B2C3-024937954D77}" destId="{0ED06498-4101-4C06-94AE-6429E23CA8CD}" srcOrd="1" destOrd="0" presId="urn:microsoft.com/office/officeart/2005/8/layout/hProcess4"/>
    <dgm:cxn modelId="{A6F59961-9525-41ED-8CF3-98D2D699167F}" type="presOf" srcId="{D9E8B850-3058-4787-8088-250FA5A8132D}" destId="{62895DC3-A201-411B-8672-E8F98347BAE1}" srcOrd="0" destOrd="0" presId="urn:microsoft.com/office/officeart/2005/8/layout/hProcess4"/>
    <dgm:cxn modelId="{7F98654B-C9BD-41DF-B66D-0D58B6328C2F}" type="presOf" srcId="{95B34A9F-DD7F-4FED-BB2B-F20A844600CF}" destId="{BECE6DFB-07AC-4692-989E-A629E695428A}" srcOrd="1" destOrd="0" presId="urn:microsoft.com/office/officeart/2005/8/layout/hProcess4"/>
    <dgm:cxn modelId="{C2C0E16E-A3D9-4F74-952D-E354E9D062F8}" type="presOf" srcId="{8BB5748F-11F7-4D13-A467-99BF5D83681E}" destId="{290E3201-5DD9-4895-A465-725EAACC6CF2}" srcOrd="0" destOrd="0" presId="urn:microsoft.com/office/officeart/2005/8/layout/hProcess4"/>
    <dgm:cxn modelId="{B282D372-F729-49A7-B84B-67D440291235}" type="presOf" srcId="{81BC8B24-C54E-497A-B0E9-E202DC0CF4C7}" destId="{D346DD41-7E75-477B-9230-26D051E986C7}" srcOrd="0" destOrd="0" presId="urn:microsoft.com/office/officeart/2005/8/layout/hProcess4"/>
    <dgm:cxn modelId="{3FD7F652-3BEA-4458-8564-D23CB8E2BCB8}" type="presOf" srcId="{B81BCFAD-3124-46DB-A976-B66F6AB916B1}" destId="{0ED06498-4101-4C06-94AE-6429E23CA8CD}" srcOrd="1" destOrd="1" presId="urn:microsoft.com/office/officeart/2005/8/layout/hProcess4"/>
    <dgm:cxn modelId="{4873FB79-1263-4211-B42C-A0B9224AFB3E}" type="presOf" srcId="{1A657502-9461-45CF-B2C3-024937954D77}" destId="{A48A585B-7435-4F5B-8E57-E441FD862193}" srcOrd="0" destOrd="0" presId="urn:microsoft.com/office/officeart/2005/8/layout/hProcess4"/>
    <dgm:cxn modelId="{F28B397C-F1F6-4260-AE9E-3D394F2D4EF0}" type="presOf" srcId="{1BE6F051-838F-450D-9B12-EC8874C47347}" destId="{BEC9670A-E088-4436-9F0C-FD6BEE6D3E9C}" srcOrd="1" destOrd="1" presId="urn:microsoft.com/office/officeart/2005/8/layout/hProcess4"/>
    <dgm:cxn modelId="{DF4DC37D-B317-4AF2-88CD-F53EB806CDF1}" type="presOf" srcId="{93A22FDF-771E-480B-9FCC-469CDBC4DFA3}" destId="{069F1DEF-A590-4266-B7D0-D2150FFB3579}" srcOrd="0" destOrd="1" presId="urn:microsoft.com/office/officeart/2005/8/layout/hProcess4"/>
    <dgm:cxn modelId="{CF97C68B-A11F-4784-AE29-3DE848B4034B}" srcId="{348B5B38-F85C-4C2E-955E-D248B0EBEEBB}" destId="{1A657502-9461-45CF-B2C3-024937954D77}" srcOrd="0" destOrd="0" parTransId="{C5CA7991-0484-4510-9F04-2E7ACA6DAE44}" sibTransId="{BC38D598-B013-431C-80DD-6A4C57DF9E37}"/>
    <dgm:cxn modelId="{C9BCD298-C118-493B-B201-D1704BD0C339}" type="presOf" srcId="{77102E16-6C70-4C50-B7F1-F9726C12BB35}" destId="{74288DC7-31ED-4467-A737-2D9D17B92F88}" srcOrd="0" destOrd="0" presId="urn:microsoft.com/office/officeart/2005/8/layout/hProcess4"/>
    <dgm:cxn modelId="{859A97A2-4332-43B3-90EA-7E117512F17B}" type="presOf" srcId="{77102E16-6C70-4C50-B7F1-F9726C12BB35}" destId="{BEC9670A-E088-4436-9F0C-FD6BEE6D3E9C}" srcOrd="1" destOrd="0" presId="urn:microsoft.com/office/officeart/2005/8/layout/hProcess4"/>
    <dgm:cxn modelId="{971982A5-4DFA-49B0-A5F3-211D0CA6E87C}" type="presOf" srcId="{79979837-F07B-4B3F-A21E-E40E674B0DF8}" destId="{229C65E6-7827-4C18-AAF6-4BB8F61F9372}" srcOrd="0" destOrd="0" presId="urn:microsoft.com/office/officeart/2005/8/layout/hProcess4"/>
    <dgm:cxn modelId="{3AC3D9A5-1D4E-471A-A552-5473F1AF7574}" srcId="{348B5B38-F85C-4C2E-955E-D248B0EBEEBB}" destId="{B81BCFAD-3124-46DB-A976-B66F6AB916B1}" srcOrd="1" destOrd="0" parTransId="{4094D8D8-58BB-4049-A8A5-4C08E85DD265}" sibTransId="{0960D6D9-9C97-4E3C-B5D0-AD14D4F46FDD}"/>
    <dgm:cxn modelId="{580002BC-39EE-4E9A-B5AF-6A87695E1793}" srcId="{348B5B38-F85C-4C2E-955E-D248B0EBEEBB}" destId="{176F9FAD-4710-4A89-AD51-63D347D86F6D}" srcOrd="2" destOrd="0" parTransId="{CE85C734-51A9-47F5-A9E1-0B705E6D0ACE}" sibTransId="{4CD23B08-7D4B-4831-B2F7-2249263F106F}"/>
    <dgm:cxn modelId="{D7D688C4-70D9-4999-B7EC-399AD370C900}" type="presOf" srcId="{95B34A9F-DD7F-4FED-BB2B-F20A844600CF}" destId="{069F1DEF-A590-4266-B7D0-D2150FFB3579}" srcOrd="0" destOrd="0" presId="urn:microsoft.com/office/officeart/2005/8/layout/hProcess4"/>
    <dgm:cxn modelId="{A71C6FCD-67AB-4842-9CF6-874FC74FB418}" srcId="{4DE3CD5C-E334-4734-89C7-04750AB39BCE}" destId="{77102E16-6C70-4C50-B7F1-F9726C12BB35}" srcOrd="0" destOrd="0" parTransId="{3AC37DC3-A01F-41AB-8A95-4AD180919EE2}" sibTransId="{906EC311-0636-4BAC-83AF-B671C48E27EF}"/>
    <dgm:cxn modelId="{ED3072F2-D2C8-457D-8EC9-FBEEEE4DBA77}" type="presOf" srcId="{1BE6F051-838F-450D-9B12-EC8874C47347}" destId="{74288DC7-31ED-4467-A737-2D9D17B92F88}" srcOrd="0" destOrd="1" presId="urn:microsoft.com/office/officeart/2005/8/layout/hProcess4"/>
    <dgm:cxn modelId="{A69AB6F8-4868-4FC1-A515-1176C1C9EAC5}" srcId="{8BB5748F-11F7-4D13-A467-99BF5D83681E}" destId="{95B34A9F-DD7F-4FED-BB2B-F20A844600CF}" srcOrd="0" destOrd="0" parTransId="{5512C9D5-88A3-4261-A9D8-5760BF130BB7}" sibTransId="{E322824C-E6C8-4CE9-A0CB-07033113A4DE}"/>
    <dgm:cxn modelId="{61ED39A1-FB14-4132-9535-BC5FD098114F}" type="presParOf" srcId="{62895DC3-A201-411B-8672-E8F98347BAE1}" destId="{9B1CC875-92A5-41D1-B006-C6D71C23FF5D}" srcOrd="0" destOrd="0" presId="urn:microsoft.com/office/officeart/2005/8/layout/hProcess4"/>
    <dgm:cxn modelId="{40883AC8-3750-46B1-96D8-C47994DA55CD}" type="presParOf" srcId="{62895DC3-A201-411B-8672-E8F98347BAE1}" destId="{7221D0AD-910F-4B24-B0E4-AC26B1184903}" srcOrd="1" destOrd="0" presId="urn:microsoft.com/office/officeart/2005/8/layout/hProcess4"/>
    <dgm:cxn modelId="{D6DA39E6-92BF-4B90-B0D4-223D13AF66A9}" type="presParOf" srcId="{62895DC3-A201-411B-8672-E8F98347BAE1}" destId="{F2049646-1E2E-4CDD-8EE3-93C813C190ED}" srcOrd="2" destOrd="0" presId="urn:microsoft.com/office/officeart/2005/8/layout/hProcess4"/>
    <dgm:cxn modelId="{CBE492DA-DDA8-43AD-8015-FC537E65620D}" type="presParOf" srcId="{F2049646-1E2E-4CDD-8EE3-93C813C190ED}" destId="{24C5AD91-EFD4-46FF-9B94-8C21047FF4A7}" srcOrd="0" destOrd="0" presId="urn:microsoft.com/office/officeart/2005/8/layout/hProcess4"/>
    <dgm:cxn modelId="{A064641A-310B-4BE1-8F2A-98E7FE1D370B}" type="presParOf" srcId="{24C5AD91-EFD4-46FF-9B94-8C21047FF4A7}" destId="{ABD07DD3-8AE6-442F-AD26-5E79353D0CB1}" srcOrd="0" destOrd="0" presId="urn:microsoft.com/office/officeart/2005/8/layout/hProcess4"/>
    <dgm:cxn modelId="{DF119BC6-E6E5-474E-9DC6-CF172B7FDBF0}" type="presParOf" srcId="{24C5AD91-EFD4-46FF-9B94-8C21047FF4A7}" destId="{069F1DEF-A590-4266-B7D0-D2150FFB3579}" srcOrd="1" destOrd="0" presId="urn:microsoft.com/office/officeart/2005/8/layout/hProcess4"/>
    <dgm:cxn modelId="{9D7D1DBC-2696-46B2-8AF2-2AA4CC8748D5}" type="presParOf" srcId="{24C5AD91-EFD4-46FF-9B94-8C21047FF4A7}" destId="{BECE6DFB-07AC-4692-989E-A629E695428A}" srcOrd="2" destOrd="0" presId="urn:microsoft.com/office/officeart/2005/8/layout/hProcess4"/>
    <dgm:cxn modelId="{231181DF-270D-4178-B29F-BA829B4F55F8}" type="presParOf" srcId="{24C5AD91-EFD4-46FF-9B94-8C21047FF4A7}" destId="{290E3201-5DD9-4895-A465-725EAACC6CF2}" srcOrd="3" destOrd="0" presId="urn:microsoft.com/office/officeart/2005/8/layout/hProcess4"/>
    <dgm:cxn modelId="{56BDD2DC-B925-4AF8-9B2F-9659D6B5AB1C}" type="presParOf" srcId="{24C5AD91-EFD4-46FF-9B94-8C21047FF4A7}" destId="{ED039834-0AFB-48B4-8474-EF75A455411E}" srcOrd="4" destOrd="0" presId="urn:microsoft.com/office/officeart/2005/8/layout/hProcess4"/>
    <dgm:cxn modelId="{154B920A-C8BD-437E-A2A4-CECFCC8D1124}" type="presParOf" srcId="{F2049646-1E2E-4CDD-8EE3-93C813C190ED}" destId="{229C65E6-7827-4C18-AAF6-4BB8F61F9372}" srcOrd="1" destOrd="0" presId="urn:microsoft.com/office/officeart/2005/8/layout/hProcess4"/>
    <dgm:cxn modelId="{DE912FD6-4121-42DF-8B9F-302A18ED3026}" type="presParOf" srcId="{F2049646-1E2E-4CDD-8EE3-93C813C190ED}" destId="{AD674ACC-5CA1-49D8-B6AE-B99A9373FEFF}" srcOrd="2" destOrd="0" presId="urn:microsoft.com/office/officeart/2005/8/layout/hProcess4"/>
    <dgm:cxn modelId="{FC85CA87-AE62-4DBF-B71D-9B6B8C347C9B}" type="presParOf" srcId="{AD674ACC-5CA1-49D8-B6AE-B99A9373FEFF}" destId="{4F68B0E6-775E-4038-84E6-E0177DA8EFB3}" srcOrd="0" destOrd="0" presId="urn:microsoft.com/office/officeart/2005/8/layout/hProcess4"/>
    <dgm:cxn modelId="{A1D78C3E-8303-4736-AF57-2742E72CA11C}" type="presParOf" srcId="{AD674ACC-5CA1-49D8-B6AE-B99A9373FEFF}" destId="{74288DC7-31ED-4467-A737-2D9D17B92F88}" srcOrd="1" destOrd="0" presId="urn:microsoft.com/office/officeart/2005/8/layout/hProcess4"/>
    <dgm:cxn modelId="{D759FA79-EBD8-4EA9-993E-B2052A33090C}" type="presParOf" srcId="{AD674ACC-5CA1-49D8-B6AE-B99A9373FEFF}" destId="{BEC9670A-E088-4436-9F0C-FD6BEE6D3E9C}" srcOrd="2" destOrd="0" presId="urn:microsoft.com/office/officeart/2005/8/layout/hProcess4"/>
    <dgm:cxn modelId="{110E80C6-6C88-41C5-B9C0-277F53E14818}" type="presParOf" srcId="{AD674ACC-5CA1-49D8-B6AE-B99A9373FEFF}" destId="{598D528A-E481-4FBB-9F0A-E2BAA8C6A295}" srcOrd="3" destOrd="0" presId="urn:microsoft.com/office/officeart/2005/8/layout/hProcess4"/>
    <dgm:cxn modelId="{7710667D-897A-47D2-BCD3-CC8729B8B58C}" type="presParOf" srcId="{AD674ACC-5CA1-49D8-B6AE-B99A9373FEFF}" destId="{B7C3F538-A364-4982-B0FE-251C97FD5E57}" srcOrd="4" destOrd="0" presId="urn:microsoft.com/office/officeart/2005/8/layout/hProcess4"/>
    <dgm:cxn modelId="{4F8D18C7-F658-4E46-8FF5-9852A72C5A34}" type="presParOf" srcId="{F2049646-1E2E-4CDD-8EE3-93C813C190ED}" destId="{D346DD41-7E75-477B-9230-26D051E986C7}" srcOrd="3" destOrd="0" presId="urn:microsoft.com/office/officeart/2005/8/layout/hProcess4"/>
    <dgm:cxn modelId="{3260EB0B-01A3-4DB7-8220-E06E4EC4F4C2}" type="presParOf" srcId="{F2049646-1E2E-4CDD-8EE3-93C813C190ED}" destId="{C2E55413-A362-4B59-A3D7-5C460845D30C}" srcOrd="4" destOrd="0" presId="urn:microsoft.com/office/officeart/2005/8/layout/hProcess4"/>
    <dgm:cxn modelId="{7C81026B-3B45-43C7-AB3E-BF9FA0460E38}" type="presParOf" srcId="{C2E55413-A362-4B59-A3D7-5C460845D30C}" destId="{5D244A1C-A490-49B5-9790-591765AAB7AD}" srcOrd="0" destOrd="0" presId="urn:microsoft.com/office/officeart/2005/8/layout/hProcess4"/>
    <dgm:cxn modelId="{27823DA9-B520-42E1-9C0C-35AFEC4B08BE}" type="presParOf" srcId="{C2E55413-A362-4B59-A3D7-5C460845D30C}" destId="{A48A585B-7435-4F5B-8E57-E441FD862193}" srcOrd="1" destOrd="0" presId="urn:microsoft.com/office/officeart/2005/8/layout/hProcess4"/>
    <dgm:cxn modelId="{E25DC7EB-F633-4E6A-B8EC-C29290BFF401}" type="presParOf" srcId="{C2E55413-A362-4B59-A3D7-5C460845D30C}" destId="{0ED06498-4101-4C06-94AE-6429E23CA8CD}" srcOrd="2" destOrd="0" presId="urn:microsoft.com/office/officeart/2005/8/layout/hProcess4"/>
    <dgm:cxn modelId="{37C4323D-007D-4EAF-94D7-E009C5C936B4}" type="presParOf" srcId="{C2E55413-A362-4B59-A3D7-5C460845D30C}" destId="{149ACD7D-1E83-41AB-9C98-CE04B8D0486D}" srcOrd="3" destOrd="0" presId="urn:microsoft.com/office/officeart/2005/8/layout/hProcess4"/>
    <dgm:cxn modelId="{EAB26A75-E7DA-4928-A907-59ADE6CF45A5}" type="presParOf" srcId="{C2E55413-A362-4B59-A3D7-5C460845D30C}" destId="{C9BFE6B4-13B6-40DB-98F0-08FDB3870A26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581AF8-0E82-43EC-8F29-A2AA49B009AA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14717B-5BBB-4B79-A6D8-76F100A21063}">
      <dgm:prSet custT="1"/>
      <dgm:spPr/>
      <dgm:t>
        <a:bodyPr/>
        <a:lstStyle/>
        <a:p>
          <a:r>
            <a:rPr lang="en-US" sz="1400" b="1" u="none" dirty="0"/>
            <a:t>Each League Final Data Set</a:t>
          </a:r>
          <a:endParaRPr lang="en-US" sz="1400" u="none" dirty="0"/>
        </a:p>
      </dgm:t>
    </dgm:pt>
    <dgm:pt modelId="{1501806A-CF4F-4499-8DF1-1B8DB375739C}" type="parTrans" cxnId="{1D811963-6D01-42F9-A952-E8B69C5C34E6}">
      <dgm:prSet/>
      <dgm:spPr/>
      <dgm:t>
        <a:bodyPr/>
        <a:lstStyle/>
        <a:p>
          <a:endParaRPr lang="en-US"/>
        </a:p>
      </dgm:t>
    </dgm:pt>
    <dgm:pt modelId="{AF216734-9865-4C5F-80FB-AC95E7C653FF}" type="sibTrans" cxnId="{1D811963-6D01-42F9-A952-E8B69C5C34E6}">
      <dgm:prSet/>
      <dgm:spPr/>
      <dgm:t>
        <a:bodyPr/>
        <a:lstStyle/>
        <a:p>
          <a:endParaRPr lang="en-US"/>
        </a:p>
      </dgm:t>
    </dgm:pt>
    <dgm:pt modelId="{8C8AFA50-E0AF-4301-A8C6-7B4D0F59E199}">
      <dgm:prSet/>
      <dgm:spPr/>
      <dgm:t>
        <a:bodyPr/>
        <a:lstStyle/>
        <a:p>
          <a:r>
            <a:rPr lang="en-US"/>
            <a:t>Home Team Name</a:t>
          </a:r>
        </a:p>
      </dgm:t>
    </dgm:pt>
    <dgm:pt modelId="{2BB4A500-FF25-4BD0-8D00-F5E94CFDCEAC}" type="parTrans" cxnId="{3C86B84A-A7EF-47F0-AD30-17D3BD25E487}">
      <dgm:prSet/>
      <dgm:spPr/>
      <dgm:t>
        <a:bodyPr/>
        <a:lstStyle/>
        <a:p>
          <a:endParaRPr lang="en-US"/>
        </a:p>
      </dgm:t>
    </dgm:pt>
    <dgm:pt modelId="{C58CDF9D-8D42-4CCB-8B72-634F689F9444}" type="sibTrans" cxnId="{3C86B84A-A7EF-47F0-AD30-17D3BD25E487}">
      <dgm:prSet/>
      <dgm:spPr/>
      <dgm:t>
        <a:bodyPr/>
        <a:lstStyle/>
        <a:p>
          <a:endParaRPr lang="en-US"/>
        </a:p>
      </dgm:t>
    </dgm:pt>
    <dgm:pt modelId="{DB3B07E0-3131-4A12-8C0B-87A2F7730EE9}">
      <dgm:prSet/>
      <dgm:spPr/>
      <dgm:t>
        <a:bodyPr/>
        <a:lstStyle/>
        <a:p>
          <a:r>
            <a:rPr lang="en-US"/>
            <a:t>Away Team Name</a:t>
          </a:r>
        </a:p>
      </dgm:t>
    </dgm:pt>
    <dgm:pt modelId="{B9630AFA-6DD2-4DB2-AF66-FF257C82E2B1}" type="parTrans" cxnId="{7893664F-644D-419F-A261-5500AE384F28}">
      <dgm:prSet/>
      <dgm:spPr/>
      <dgm:t>
        <a:bodyPr/>
        <a:lstStyle/>
        <a:p>
          <a:endParaRPr lang="en-US"/>
        </a:p>
      </dgm:t>
    </dgm:pt>
    <dgm:pt modelId="{A8B78791-02DB-4F78-98A2-6335B49630B7}" type="sibTrans" cxnId="{7893664F-644D-419F-A261-5500AE384F28}">
      <dgm:prSet/>
      <dgm:spPr/>
      <dgm:t>
        <a:bodyPr/>
        <a:lstStyle/>
        <a:p>
          <a:endParaRPr lang="en-US"/>
        </a:p>
      </dgm:t>
    </dgm:pt>
    <dgm:pt modelId="{144E780B-0E75-464F-A057-B4B988906DCF}">
      <dgm:prSet/>
      <dgm:spPr/>
      <dgm:t>
        <a:bodyPr/>
        <a:lstStyle/>
        <a:p>
          <a:r>
            <a:rPr lang="en-US"/>
            <a:t>Home Team Score</a:t>
          </a:r>
        </a:p>
      </dgm:t>
    </dgm:pt>
    <dgm:pt modelId="{D218E90A-A733-4F64-BC66-AB8E6936549A}" type="parTrans" cxnId="{D1E4E778-E93D-4322-B7D5-37847B81BA20}">
      <dgm:prSet/>
      <dgm:spPr/>
      <dgm:t>
        <a:bodyPr/>
        <a:lstStyle/>
        <a:p>
          <a:endParaRPr lang="en-US"/>
        </a:p>
      </dgm:t>
    </dgm:pt>
    <dgm:pt modelId="{41BBC090-E541-4791-AF1D-D196ED8FE50A}" type="sibTrans" cxnId="{D1E4E778-E93D-4322-B7D5-37847B81BA20}">
      <dgm:prSet/>
      <dgm:spPr/>
      <dgm:t>
        <a:bodyPr/>
        <a:lstStyle/>
        <a:p>
          <a:endParaRPr lang="en-US"/>
        </a:p>
      </dgm:t>
    </dgm:pt>
    <dgm:pt modelId="{22A7FDB8-0F8E-4C14-A035-4DC742BCD08F}">
      <dgm:prSet/>
      <dgm:spPr/>
      <dgm:t>
        <a:bodyPr/>
        <a:lstStyle/>
        <a:p>
          <a:r>
            <a:rPr lang="en-US" dirty="0"/>
            <a:t>Away Team Score</a:t>
          </a:r>
        </a:p>
      </dgm:t>
    </dgm:pt>
    <dgm:pt modelId="{4F52DCF6-DABA-4A71-8363-94ABC2787552}" type="parTrans" cxnId="{7F7B0278-FEA0-4DAE-AAEB-510E3FD27A04}">
      <dgm:prSet/>
      <dgm:spPr/>
      <dgm:t>
        <a:bodyPr/>
        <a:lstStyle/>
        <a:p>
          <a:endParaRPr lang="en-US"/>
        </a:p>
      </dgm:t>
    </dgm:pt>
    <dgm:pt modelId="{94CA5AA1-9A05-4D20-9B01-C1F81714E4B4}" type="sibTrans" cxnId="{7F7B0278-FEA0-4DAE-AAEB-510E3FD27A04}">
      <dgm:prSet/>
      <dgm:spPr/>
      <dgm:t>
        <a:bodyPr/>
        <a:lstStyle/>
        <a:p>
          <a:endParaRPr lang="en-US"/>
        </a:p>
      </dgm:t>
    </dgm:pt>
    <dgm:pt modelId="{1A6DE936-60E5-416B-A053-BAF2221FEC60}">
      <dgm:prSet/>
      <dgm:spPr/>
      <dgm:t>
        <a:bodyPr/>
        <a:lstStyle/>
        <a:p>
          <a:r>
            <a:rPr lang="en-US"/>
            <a:t>Final Game Results</a:t>
          </a:r>
        </a:p>
      </dgm:t>
    </dgm:pt>
    <dgm:pt modelId="{C0B53231-6FCE-428E-B7DB-0A016B187C24}" type="parTrans" cxnId="{AADE3E37-0599-402B-B30F-B4602DCC6DB2}">
      <dgm:prSet/>
      <dgm:spPr/>
      <dgm:t>
        <a:bodyPr/>
        <a:lstStyle/>
        <a:p>
          <a:endParaRPr lang="en-US"/>
        </a:p>
      </dgm:t>
    </dgm:pt>
    <dgm:pt modelId="{6B37FBAC-9F0F-420D-A553-BC93446AB48C}" type="sibTrans" cxnId="{AADE3E37-0599-402B-B30F-B4602DCC6DB2}">
      <dgm:prSet/>
      <dgm:spPr/>
      <dgm:t>
        <a:bodyPr/>
        <a:lstStyle/>
        <a:p>
          <a:endParaRPr lang="en-US"/>
        </a:p>
      </dgm:t>
    </dgm:pt>
    <dgm:pt modelId="{A9C61E7E-CBA6-4F60-87C7-FAE9CA4215AC}">
      <dgm:prSet/>
      <dgm:spPr/>
      <dgm:t>
        <a:bodyPr/>
        <a:lstStyle/>
        <a:p>
          <a:r>
            <a:rPr lang="en-US" dirty="0"/>
            <a:t>Game Date</a:t>
          </a:r>
        </a:p>
      </dgm:t>
    </dgm:pt>
    <dgm:pt modelId="{D2F9A692-5DB4-410F-B003-CFDC1E67D1A3}" type="parTrans" cxnId="{76F1595F-7040-43CE-822A-97A3F8D8BFE7}">
      <dgm:prSet/>
      <dgm:spPr/>
      <dgm:t>
        <a:bodyPr/>
        <a:lstStyle/>
        <a:p>
          <a:endParaRPr lang="en-US"/>
        </a:p>
      </dgm:t>
    </dgm:pt>
    <dgm:pt modelId="{582F95B4-FFA8-4341-86B7-77B9C6B7E070}" type="sibTrans" cxnId="{76F1595F-7040-43CE-822A-97A3F8D8BFE7}">
      <dgm:prSet/>
      <dgm:spPr/>
      <dgm:t>
        <a:bodyPr/>
        <a:lstStyle/>
        <a:p>
          <a:endParaRPr lang="en-US"/>
        </a:p>
      </dgm:t>
    </dgm:pt>
    <dgm:pt modelId="{3FF4E7F2-B48E-46B4-9890-E3D743B21519}">
      <dgm:prSet/>
      <dgm:spPr/>
      <dgm:t>
        <a:bodyPr/>
        <a:lstStyle/>
        <a:p>
          <a:r>
            <a:rPr lang="en-US"/>
            <a:t>Game City</a:t>
          </a:r>
        </a:p>
      </dgm:t>
    </dgm:pt>
    <dgm:pt modelId="{DB8C0009-039C-46E7-B523-A3776FA1FBEC}" type="parTrans" cxnId="{E481FA49-C331-468D-BB0F-239E5F981C80}">
      <dgm:prSet/>
      <dgm:spPr/>
      <dgm:t>
        <a:bodyPr/>
        <a:lstStyle/>
        <a:p>
          <a:endParaRPr lang="en-US"/>
        </a:p>
      </dgm:t>
    </dgm:pt>
    <dgm:pt modelId="{4AAED5DD-42D5-4CD1-9E6E-27E3367584A5}" type="sibTrans" cxnId="{E481FA49-C331-468D-BB0F-239E5F981C80}">
      <dgm:prSet/>
      <dgm:spPr/>
      <dgm:t>
        <a:bodyPr/>
        <a:lstStyle/>
        <a:p>
          <a:endParaRPr lang="en-US"/>
        </a:p>
      </dgm:t>
    </dgm:pt>
    <dgm:pt modelId="{E509442C-1C86-4308-B6DE-76883A09A41A}">
      <dgm:prSet/>
      <dgm:spPr/>
      <dgm:t>
        <a:bodyPr/>
        <a:lstStyle/>
        <a:p>
          <a:r>
            <a:rPr lang="en-US"/>
            <a:t>City Lng</a:t>
          </a:r>
        </a:p>
      </dgm:t>
    </dgm:pt>
    <dgm:pt modelId="{04DEB46F-E22C-412D-80EC-F8B28F5A336C}" type="parTrans" cxnId="{6A42D2CF-75A3-43F4-B9E2-BC94D31724A1}">
      <dgm:prSet/>
      <dgm:spPr/>
      <dgm:t>
        <a:bodyPr/>
        <a:lstStyle/>
        <a:p>
          <a:endParaRPr lang="en-US"/>
        </a:p>
      </dgm:t>
    </dgm:pt>
    <dgm:pt modelId="{2E09DB75-A762-4558-A92B-9E493FEC6B94}" type="sibTrans" cxnId="{6A42D2CF-75A3-43F4-B9E2-BC94D31724A1}">
      <dgm:prSet/>
      <dgm:spPr/>
      <dgm:t>
        <a:bodyPr/>
        <a:lstStyle/>
        <a:p>
          <a:endParaRPr lang="en-US"/>
        </a:p>
      </dgm:t>
    </dgm:pt>
    <dgm:pt modelId="{7F17B57D-8EA3-4BCC-8EFE-A9554099A90B}">
      <dgm:prSet/>
      <dgm:spPr/>
      <dgm:t>
        <a:bodyPr/>
        <a:lstStyle/>
        <a:p>
          <a:r>
            <a:rPr lang="en-US"/>
            <a:t>City Lat</a:t>
          </a:r>
        </a:p>
      </dgm:t>
    </dgm:pt>
    <dgm:pt modelId="{E1037A32-4F7F-496E-A8E0-8D6E0DF12E5A}" type="parTrans" cxnId="{688BBAA8-1181-4955-A080-63D606BBD48D}">
      <dgm:prSet/>
      <dgm:spPr/>
      <dgm:t>
        <a:bodyPr/>
        <a:lstStyle/>
        <a:p>
          <a:endParaRPr lang="en-US"/>
        </a:p>
      </dgm:t>
    </dgm:pt>
    <dgm:pt modelId="{C0673D6D-D29F-4094-B544-4002F7CD0719}" type="sibTrans" cxnId="{688BBAA8-1181-4955-A080-63D606BBD48D}">
      <dgm:prSet/>
      <dgm:spPr/>
      <dgm:t>
        <a:bodyPr/>
        <a:lstStyle/>
        <a:p>
          <a:endParaRPr lang="en-US"/>
        </a:p>
      </dgm:t>
    </dgm:pt>
    <dgm:pt modelId="{A4C8A507-EF25-4E1F-A1F7-2BD0C3BBC348}">
      <dgm:prSet/>
      <dgm:spPr/>
      <dgm:t>
        <a:bodyPr/>
        <a:lstStyle/>
        <a:p>
          <a:r>
            <a:rPr lang="en-US" dirty="0"/>
            <a:t>Average weather during Game</a:t>
          </a:r>
        </a:p>
      </dgm:t>
    </dgm:pt>
    <dgm:pt modelId="{579FE3BF-0838-4D26-B20D-BF9867A796AF}" type="parTrans" cxnId="{5D40D3A9-7BD8-4E98-9D6F-AC481557B721}">
      <dgm:prSet/>
      <dgm:spPr/>
      <dgm:t>
        <a:bodyPr/>
        <a:lstStyle/>
        <a:p>
          <a:endParaRPr lang="en-US"/>
        </a:p>
      </dgm:t>
    </dgm:pt>
    <dgm:pt modelId="{B65E5578-98C4-41CC-A1C3-8C89D95BE9C1}" type="sibTrans" cxnId="{5D40D3A9-7BD8-4E98-9D6F-AC481557B721}">
      <dgm:prSet/>
      <dgm:spPr/>
      <dgm:t>
        <a:bodyPr/>
        <a:lstStyle/>
        <a:p>
          <a:endParaRPr lang="en-US"/>
        </a:p>
      </dgm:t>
    </dgm:pt>
    <dgm:pt modelId="{D2B06F04-456E-44F5-8C41-50421B08ED6B}">
      <dgm:prSet/>
      <dgm:spPr/>
      <dgm:t>
        <a:bodyPr/>
        <a:lstStyle/>
        <a:p>
          <a:r>
            <a:rPr lang="en-US" dirty="0"/>
            <a:t>Attendance</a:t>
          </a:r>
        </a:p>
      </dgm:t>
    </dgm:pt>
    <dgm:pt modelId="{1261FC66-BE4F-49C0-ACD5-27DA7CD56002}" type="parTrans" cxnId="{FF4A83CB-26FF-44B6-AFF0-99BF69F5DFEB}">
      <dgm:prSet/>
      <dgm:spPr/>
      <dgm:t>
        <a:bodyPr/>
        <a:lstStyle/>
        <a:p>
          <a:endParaRPr lang="en-US"/>
        </a:p>
      </dgm:t>
    </dgm:pt>
    <dgm:pt modelId="{BD5DF7F9-D184-4A35-A745-9713A2EAE6B4}" type="sibTrans" cxnId="{FF4A83CB-26FF-44B6-AFF0-99BF69F5DFEB}">
      <dgm:prSet/>
      <dgm:spPr/>
      <dgm:t>
        <a:bodyPr/>
        <a:lstStyle/>
        <a:p>
          <a:endParaRPr lang="en-US"/>
        </a:p>
      </dgm:t>
    </dgm:pt>
    <dgm:pt modelId="{A0BDBF13-0E3C-46E8-BAD8-75F0CB27609A}" type="pres">
      <dgm:prSet presAssocID="{F3581AF8-0E82-43EC-8F29-A2AA49B009A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95F1005-C017-4BE9-996E-E95C9C7EB4BE}" type="pres">
      <dgm:prSet presAssocID="{F3581AF8-0E82-43EC-8F29-A2AA49B009AA}" presName="hierFlow" presStyleCnt="0"/>
      <dgm:spPr/>
    </dgm:pt>
    <dgm:pt modelId="{C1B5F995-7884-4D9D-A212-4EDC4961CFCC}" type="pres">
      <dgm:prSet presAssocID="{F3581AF8-0E82-43EC-8F29-A2AA49B009A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C4465DD-A48E-4F2D-A5AB-7840ED14F5D2}" type="pres">
      <dgm:prSet presAssocID="{DC14717B-5BBB-4B79-A6D8-76F100A21063}" presName="Name14" presStyleCnt="0"/>
      <dgm:spPr/>
    </dgm:pt>
    <dgm:pt modelId="{89ADDD69-F0B2-4894-A5A7-76AB54C5418A}" type="pres">
      <dgm:prSet presAssocID="{DC14717B-5BBB-4B79-A6D8-76F100A21063}" presName="level1Shape" presStyleLbl="node0" presStyleIdx="0" presStyleCnt="1" custScaleX="139462">
        <dgm:presLayoutVars>
          <dgm:chPref val="3"/>
        </dgm:presLayoutVars>
      </dgm:prSet>
      <dgm:spPr/>
    </dgm:pt>
    <dgm:pt modelId="{2AADD546-932B-4F70-BBE5-B7D81B9905D9}" type="pres">
      <dgm:prSet presAssocID="{DC14717B-5BBB-4B79-A6D8-76F100A21063}" presName="hierChild2" presStyleCnt="0"/>
      <dgm:spPr/>
    </dgm:pt>
    <dgm:pt modelId="{24727B6B-1F52-418D-9528-6EE6206E60F7}" type="pres">
      <dgm:prSet presAssocID="{2BB4A500-FF25-4BD0-8D00-F5E94CFDCEAC}" presName="Name19" presStyleLbl="parChTrans1D2" presStyleIdx="0" presStyleCnt="11"/>
      <dgm:spPr/>
    </dgm:pt>
    <dgm:pt modelId="{00F480FC-78C8-4FC9-BF2E-587F4E7ED0BA}" type="pres">
      <dgm:prSet presAssocID="{8C8AFA50-E0AF-4301-A8C6-7B4D0F59E199}" presName="Name21" presStyleCnt="0"/>
      <dgm:spPr/>
    </dgm:pt>
    <dgm:pt modelId="{EF76704C-C8F2-4EF3-B1A8-596FF40E1A28}" type="pres">
      <dgm:prSet presAssocID="{8C8AFA50-E0AF-4301-A8C6-7B4D0F59E199}" presName="level2Shape" presStyleLbl="node2" presStyleIdx="0" presStyleCnt="11"/>
      <dgm:spPr/>
    </dgm:pt>
    <dgm:pt modelId="{8941C95F-2E4A-450E-B629-96C138D3309D}" type="pres">
      <dgm:prSet presAssocID="{8C8AFA50-E0AF-4301-A8C6-7B4D0F59E199}" presName="hierChild3" presStyleCnt="0"/>
      <dgm:spPr/>
    </dgm:pt>
    <dgm:pt modelId="{92D22281-8581-4471-9BBE-23CEC8DA3B35}" type="pres">
      <dgm:prSet presAssocID="{B9630AFA-6DD2-4DB2-AF66-FF257C82E2B1}" presName="Name19" presStyleLbl="parChTrans1D2" presStyleIdx="1" presStyleCnt="11"/>
      <dgm:spPr/>
    </dgm:pt>
    <dgm:pt modelId="{000C30AC-F232-4C31-88E5-96FE4156FA79}" type="pres">
      <dgm:prSet presAssocID="{DB3B07E0-3131-4A12-8C0B-87A2F7730EE9}" presName="Name21" presStyleCnt="0"/>
      <dgm:spPr/>
    </dgm:pt>
    <dgm:pt modelId="{9578695A-36C9-44E9-BE5B-70B3D821E214}" type="pres">
      <dgm:prSet presAssocID="{DB3B07E0-3131-4A12-8C0B-87A2F7730EE9}" presName="level2Shape" presStyleLbl="node2" presStyleIdx="1" presStyleCnt="11"/>
      <dgm:spPr/>
    </dgm:pt>
    <dgm:pt modelId="{79DD16FA-2CEB-46FD-80E7-324FE04FEA12}" type="pres">
      <dgm:prSet presAssocID="{DB3B07E0-3131-4A12-8C0B-87A2F7730EE9}" presName="hierChild3" presStyleCnt="0"/>
      <dgm:spPr/>
    </dgm:pt>
    <dgm:pt modelId="{0458BD9A-C0F8-4F8E-896F-66F4BADEB771}" type="pres">
      <dgm:prSet presAssocID="{D218E90A-A733-4F64-BC66-AB8E6936549A}" presName="Name19" presStyleLbl="parChTrans1D2" presStyleIdx="2" presStyleCnt="11"/>
      <dgm:spPr/>
    </dgm:pt>
    <dgm:pt modelId="{22FC1BAE-9F96-4BCE-B086-FE0677EEEC0E}" type="pres">
      <dgm:prSet presAssocID="{144E780B-0E75-464F-A057-B4B988906DCF}" presName="Name21" presStyleCnt="0"/>
      <dgm:spPr/>
    </dgm:pt>
    <dgm:pt modelId="{E2759840-FA6D-4665-8C70-FE0347E6F39F}" type="pres">
      <dgm:prSet presAssocID="{144E780B-0E75-464F-A057-B4B988906DCF}" presName="level2Shape" presStyleLbl="node2" presStyleIdx="2" presStyleCnt="11"/>
      <dgm:spPr/>
    </dgm:pt>
    <dgm:pt modelId="{129C52C2-779C-4E22-90D2-28C0D91FAFBB}" type="pres">
      <dgm:prSet presAssocID="{144E780B-0E75-464F-A057-B4B988906DCF}" presName="hierChild3" presStyleCnt="0"/>
      <dgm:spPr/>
    </dgm:pt>
    <dgm:pt modelId="{3E8FD762-3937-4B20-8A45-469B5BD0A703}" type="pres">
      <dgm:prSet presAssocID="{4F52DCF6-DABA-4A71-8363-94ABC2787552}" presName="Name19" presStyleLbl="parChTrans1D2" presStyleIdx="3" presStyleCnt="11"/>
      <dgm:spPr/>
    </dgm:pt>
    <dgm:pt modelId="{0D4851F1-F5BC-48AB-8600-3293442F9A65}" type="pres">
      <dgm:prSet presAssocID="{22A7FDB8-0F8E-4C14-A035-4DC742BCD08F}" presName="Name21" presStyleCnt="0"/>
      <dgm:spPr/>
    </dgm:pt>
    <dgm:pt modelId="{1C6D943B-7006-4FFB-B0D9-CD911B1E02F2}" type="pres">
      <dgm:prSet presAssocID="{22A7FDB8-0F8E-4C14-A035-4DC742BCD08F}" presName="level2Shape" presStyleLbl="node2" presStyleIdx="3" presStyleCnt="11"/>
      <dgm:spPr/>
    </dgm:pt>
    <dgm:pt modelId="{F7DB3AF3-1F76-4DA0-A9F7-E23DCE5CD32C}" type="pres">
      <dgm:prSet presAssocID="{22A7FDB8-0F8E-4C14-A035-4DC742BCD08F}" presName="hierChild3" presStyleCnt="0"/>
      <dgm:spPr/>
    </dgm:pt>
    <dgm:pt modelId="{FB5E43B5-99B0-409B-B26B-75C59F3DB32F}" type="pres">
      <dgm:prSet presAssocID="{C0B53231-6FCE-428E-B7DB-0A016B187C24}" presName="Name19" presStyleLbl="parChTrans1D2" presStyleIdx="4" presStyleCnt="11"/>
      <dgm:spPr/>
    </dgm:pt>
    <dgm:pt modelId="{514BAC88-A25C-4281-BBFD-E43E5983AEC0}" type="pres">
      <dgm:prSet presAssocID="{1A6DE936-60E5-416B-A053-BAF2221FEC60}" presName="Name21" presStyleCnt="0"/>
      <dgm:spPr/>
    </dgm:pt>
    <dgm:pt modelId="{A9F4A30E-73F5-49DF-B986-696AE73BE6AD}" type="pres">
      <dgm:prSet presAssocID="{1A6DE936-60E5-416B-A053-BAF2221FEC60}" presName="level2Shape" presStyleLbl="node2" presStyleIdx="4" presStyleCnt="11"/>
      <dgm:spPr/>
    </dgm:pt>
    <dgm:pt modelId="{70A6EC75-C2A5-45BE-B368-80ED92B3CA2E}" type="pres">
      <dgm:prSet presAssocID="{1A6DE936-60E5-416B-A053-BAF2221FEC60}" presName="hierChild3" presStyleCnt="0"/>
      <dgm:spPr/>
    </dgm:pt>
    <dgm:pt modelId="{6FDE16D1-3A43-4D21-A0DF-C5CFE884E0AE}" type="pres">
      <dgm:prSet presAssocID="{D2F9A692-5DB4-410F-B003-CFDC1E67D1A3}" presName="Name19" presStyleLbl="parChTrans1D2" presStyleIdx="5" presStyleCnt="11"/>
      <dgm:spPr/>
    </dgm:pt>
    <dgm:pt modelId="{FAB00D3C-A2D9-4D97-94CA-A031BCD00B84}" type="pres">
      <dgm:prSet presAssocID="{A9C61E7E-CBA6-4F60-87C7-FAE9CA4215AC}" presName="Name21" presStyleCnt="0"/>
      <dgm:spPr/>
    </dgm:pt>
    <dgm:pt modelId="{073E4CF0-4CE6-495D-8464-2D17B75EA3CF}" type="pres">
      <dgm:prSet presAssocID="{A9C61E7E-CBA6-4F60-87C7-FAE9CA4215AC}" presName="level2Shape" presStyleLbl="node2" presStyleIdx="5" presStyleCnt="11"/>
      <dgm:spPr/>
    </dgm:pt>
    <dgm:pt modelId="{808A66C8-14CB-4A01-8A66-5556291728A2}" type="pres">
      <dgm:prSet presAssocID="{A9C61E7E-CBA6-4F60-87C7-FAE9CA4215AC}" presName="hierChild3" presStyleCnt="0"/>
      <dgm:spPr/>
    </dgm:pt>
    <dgm:pt modelId="{D70195FC-2BC4-477B-B580-580EDBA30B76}" type="pres">
      <dgm:prSet presAssocID="{DB8C0009-039C-46E7-B523-A3776FA1FBEC}" presName="Name19" presStyleLbl="parChTrans1D2" presStyleIdx="6" presStyleCnt="11"/>
      <dgm:spPr/>
    </dgm:pt>
    <dgm:pt modelId="{E3D7FF80-93DD-4502-8C39-D4804F6D9D26}" type="pres">
      <dgm:prSet presAssocID="{3FF4E7F2-B48E-46B4-9890-E3D743B21519}" presName="Name21" presStyleCnt="0"/>
      <dgm:spPr/>
    </dgm:pt>
    <dgm:pt modelId="{B9EB839B-953C-40A1-90BD-4488A877DD9C}" type="pres">
      <dgm:prSet presAssocID="{3FF4E7F2-B48E-46B4-9890-E3D743B21519}" presName="level2Shape" presStyleLbl="node2" presStyleIdx="6" presStyleCnt="11"/>
      <dgm:spPr/>
    </dgm:pt>
    <dgm:pt modelId="{CDF4298B-376C-4148-9D31-EF42972EDC80}" type="pres">
      <dgm:prSet presAssocID="{3FF4E7F2-B48E-46B4-9890-E3D743B21519}" presName="hierChild3" presStyleCnt="0"/>
      <dgm:spPr/>
    </dgm:pt>
    <dgm:pt modelId="{5521F852-8166-4752-97EE-6914B5B24BA8}" type="pres">
      <dgm:prSet presAssocID="{04DEB46F-E22C-412D-80EC-F8B28F5A336C}" presName="Name19" presStyleLbl="parChTrans1D2" presStyleIdx="7" presStyleCnt="11"/>
      <dgm:spPr/>
    </dgm:pt>
    <dgm:pt modelId="{54A30712-1832-446E-A838-BB3E0ABFA338}" type="pres">
      <dgm:prSet presAssocID="{E509442C-1C86-4308-B6DE-76883A09A41A}" presName="Name21" presStyleCnt="0"/>
      <dgm:spPr/>
    </dgm:pt>
    <dgm:pt modelId="{1A11288C-DF93-4609-A660-2B3224847B29}" type="pres">
      <dgm:prSet presAssocID="{E509442C-1C86-4308-B6DE-76883A09A41A}" presName="level2Shape" presStyleLbl="node2" presStyleIdx="7" presStyleCnt="11"/>
      <dgm:spPr/>
    </dgm:pt>
    <dgm:pt modelId="{08B771B8-BF96-480D-9040-F4203E50450F}" type="pres">
      <dgm:prSet presAssocID="{E509442C-1C86-4308-B6DE-76883A09A41A}" presName="hierChild3" presStyleCnt="0"/>
      <dgm:spPr/>
    </dgm:pt>
    <dgm:pt modelId="{19029E32-6F67-4BC6-8BD5-F131890576E8}" type="pres">
      <dgm:prSet presAssocID="{E1037A32-4F7F-496E-A8E0-8D6E0DF12E5A}" presName="Name19" presStyleLbl="parChTrans1D2" presStyleIdx="8" presStyleCnt="11"/>
      <dgm:spPr/>
    </dgm:pt>
    <dgm:pt modelId="{07B37EDB-5642-407D-AC47-12023E6C87D5}" type="pres">
      <dgm:prSet presAssocID="{7F17B57D-8EA3-4BCC-8EFE-A9554099A90B}" presName="Name21" presStyleCnt="0"/>
      <dgm:spPr/>
    </dgm:pt>
    <dgm:pt modelId="{37FB1D0A-5C67-4277-8CD8-0C8F80B62B42}" type="pres">
      <dgm:prSet presAssocID="{7F17B57D-8EA3-4BCC-8EFE-A9554099A90B}" presName="level2Shape" presStyleLbl="node2" presStyleIdx="8" presStyleCnt="11"/>
      <dgm:spPr/>
    </dgm:pt>
    <dgm:pt modelId="{225001AD-BFFA-4990-9DF5-17EFAF6A1311}" type="pres">
      <dgm:prSet presAssocID="{7F17B57D-8EA3-4BCC-8EFE-A9554099A90B}" presName="hierChild3" presStyleCnt="0"/>
      <dgm:spPr/>
    </dgm:pt>
    <dgm:pt modelId="{6F7AC8E2-5151-4483-833A-1C27D99DCB5F}" type="pres">
      <dgm:prSet presAssocID="{579FE3BF-0838-4D26-B20D-BF9867A796AF}" presName="Name19" presStyleLbl="parChTrans1D2" presStyleIdx="9" presStyleCnt="11"/>
      <dgm:spPr/>
    </dgm:pt>
    <dgm:pt modelId="{97CCCA21-ADF8-4E11-8B85-E1D7C07E8791}" type="pres">
      <dgm:prSet presAssocID="{A4C8A507-EF25-4E1F-A1F7-2BD0C3BBC348}" presName="Name21" presStyleCnt="0"/>
      <dgm:spPr/>
    </dgm:pt>
    <dgm:pt modelId="{6915248C-D596-4AA0-81DE-E22FD56A6999}" type="pres">
      <dgm:prSet presAssocID="{A4C8A507-EF25-4E1F-A1F7-2BD0C3BBC348}" presName="level2Shape" presStyleLbl="node2" presStyleIdx="9" presStyleCnt="11"/>
      <dgm:spPr/>
    </dgm:pt>
    <dgm:pt modelId="{97F68066-F40F-4D46-8E29-263C62B8B62D}" type="pres">
      <dgm:prSet presAssocID="{A4C8A507-EF25-4E1F-A1F7-2BD0C3BBC348}" presName="hierChild3" presStyleCnt="0"/>
      <dgm:spPr/>
    </dgm:pt>
    <dgm:pt modelId="{594FC7A9-ECB8-494B-AA14-4C736BAF4906}" type="pres">
      <dgm:prSet presAssocID="{1261FC66-BE4F-49C0-ACD5-27DA7CD56002}" presName="Name19" presStyleLbl="parChTrans1D2" presStyleIdx="10" presStyleCnt="11"/>
      <dgm:spPr/>
    </dgm:pt>
    <dgm:pt modelId="{125EB8AF-F168-4372-8E52-797564668467}" type="pres">
      <dgm:prSet presAssocID="{D2B06F04-456E-44F5-8C41-50421B08ED6B}" presName="Name21" presStyleCnt="0"/>
      <dgm:spPr/>
    </dgm:pt>
    <dgm:pt modelId="{5C22C36A-75A1-4578-8C55-D68EF2335A46}" type="pres">
      <dgm:prSet presAssocID="{D2B06F04-456E-44F5-8C41-50421B08ED6B}" presName="level2Shape" presStyleLbl="node2" presStyleIdx="10" presStyleCnt="11"/>
      <dgm:spPr/>
    </dgm:pt>
    <dgm:pt modelId="{B2220AE7-CB96-4BD2-92D6-FECA8245B30F}" type="pres">
      <dgm:prSet presAssocID="{D2B06F04-456E-44F5-8C41-50421B08ED6B}" presName="hierChild3" presStyleCnt="0"/>
      <dgm:spPr/>
    </dgm:pt>
    <dgm:pt modelId="{67281A49-C87C-4614-9AF6-7283A0A4F263}" type="pres">
      <dgm:prSet presAssocID="{F3581AF8-0E82-43EC-8F29-A2AA49B009AA}" presName="bgShapesFlow" presStyleCnt="0"/>
      <dgm:spPr/>
    </dgm:pt>
  </dgm:ptLst>
  <dgm:cxnLst>
    <dgm:cxn modelId="{253F0400-D329-4D62-94B6-6F9BF4508FD0}" type="presOf" srcId="{DC14717B-5BBB-4B79-A6D8-76F100A21063}" destId="{89ADDD69-F0B2-4894-A5A7-76AB54C5418A}" srcOrd="0" destOrd="0" presId="urn:microsoft.com/office/officeart/2005/8/layout/hierarchy6"/>
    <dgm:cxn modelId="{6D386401-8BEF-4278-B7F4-BA16654B2254}" type="presOf" srcId="{C0B53231-6FCE-428E-B7DB-0A016B187C24}" destId="{FB5E43B5-99B0-409B-B26B-75C59F3DB32F}" srcOrd="0" destOrd="0" presId="urn:microsoft.com/office/officeart/2005/8/layout/hierarchy6"/>
    <dgm:cxn modelId="{0A4AB105-1E55-40EA-B52F-13FDF9A38959}" type="presOf" srcId="{DB3B07E0-3131-4A12-8C0B-87A2F7730EE9}" destId="{9578695A-36C9-44E9-BE5B-70B3D821E214}" srcOrd="0" destOrd="0" presId="urn:microsoft.com/office/officeart/2005/8/layout/hierarchy6"/>
    <dgm:cxn modelId="{4779FA28-84EF-48B0-999D-289AC94067DE}" type="presOf" srcId="{4F52DCF6-DABA-4A71-8363-94ABC2787552}" destId="{3E8FD762-3937-4B20-8A45-469B5BD0A703}" srcOrd="0" destOrd="0" presId="urn:microsoft.com/office/officeart/2005/8/layout/hierarchy6"/>
    <dgm:cxn modelId="{BD8B6D2F-B480-42BC-8129-5FCC0929F119}" type="presOf" srcId="{A4C8A507-EF25-4E1F-A1F7-2BD0C3BBC348}" destId="{6915248C-D596-4AA0-81DE-E22FD56A6999}" srcOrd="0" destOrd="0" presId="urn:microsoft.com/office/officeart/2005/8/layout/hierarchy6"/>
    <dgm:cxn modelId="{A487F130-8621-457F-AE6C-A8D7F1D0A2FA}" type="presOf" srcId="{3FF4E7F2-B48E-46B4-9890-E3D743B21519}" destId="{B9EB839B-953C-40A1-90BD-4488A877DD9C}" srcOrd="0" destOrd="0" presId="urn:microsoft.com/office/officeart/2005/8/layout/hierarchy6"/>
    <dgm:cxn modelId="{AADE3E37-0599-402B-B30F-B4602DCC6DB2}" srcId="{DC14717B-5BBB-4B79-A6D8-76F100A21063}" destId="{1A6DE936-60E5-416B-A053-BAF2221FEC60}" srcOrd="4" destOrd="0" parTransId="{C0B53231-6FCE-428E-B7DB-0A016B187C24}" sibTransId="{6B37FBAC-9F0F-420D-A553-BC93446AB48C}"/>
    <dgm:cxn modelId="{A44DB13C-E459-4E13-AC9B-5B43D44EE91D}" type="presOf" srcId="{579FE3BF-0838-4D26-B20D-BF9867A796AF}" destId="{6F7AC8E2-5151-4483-833A-1C27D99DCB5F}" srcOrd="0" destOrd="0" presId="urn:microsoft.com/office/officeart/2005/8/layout/hierarchy6"/>
    <dgm:cxn modelId="{76F1595F-7040-43CE-822A-97A3F8D8BFE7}" srcId="{DC14717B-5BBB-4B79-A6D8-76F100A21063}" destId="{A9C61E7E-CBA6-4F60-87C7-FAE9CA4215AC}" srcOrd="5" destOrd="0" parTransId="{D2F9A692-5DB4-410F-B003-CFDC1E67D1A3}" sibTransId="{582F95B4-FFA8-4341-86B7-77B9C6B7E070}"/>
    <dgm:cxn modelId="{1D811963-6D01-42F9-A952-E8B69C5C34E6}" srcId="{F3581AF8-0E82-43EC-8F29-A2AA49B009AA}" destId="{DC14717B-5BBB-4B79-A6D8-76F100A21063}" srcOrd="0" destOrd="0" parTransId="{1501806A-CF4F-4499-8DF1-1B8DB375739C}" sibTransId="{AF216734-9865-4C5F-80FB-AC95E7C653FF}"/>
    <dgm:cxn modelId="{B76AE266-7DDB-4135-B781-6F86D5E162A1}" type="presOf" srcId="{D218E90A-A733-4F64-BC66-AB8E6936549A}" destId="{0458BD9A-C0F8-4F8E-896F-66F4BADEB771}" srcOrd="0" destOrd="0" presId="urn:microsoft.com/office/officeart/2005/8/layout/hierarchy6"/>
    <dgm:cxn modelId="{E481FA49-C331-468D-BB0F-239E5F981C80}" srcId="{DC14717B-5BBB-4B79-A6D8-76F100A21063}" destId="{3FF4E7F2-B48E-46B4-9890-E3D743B21519}" srcOrd="6" destOrd="0" parTransId="{DB8C0009-039C-46E7-B523-A3776FA1FBEC}" sibTransId="{4AAED5DD-42D5-4CD1-9E6E-27E3367584A5}"/>
    <dgm:cxn modelId="{3C86B84A-A7EF-47F0-AD30-17D3BD25E487}" srcId="{DC14717B-5BBB-4B79-A6D8-76F100A21063}" destId="{8C8AFA50-E0AF-4301-A8C6-7B4D0F59E199}" srcOrd="0" destOrd="0" parTransId="{2BB4A500-FF25-4BD0-8D00-F5E94CFDCEAC}" sibTransId="{C58CDF9D-8D42-4CCB-8B72-634F689F9444}"/>
    <dgm:cxn modelId="{EFB8BB4B-0DEA-4439-B4BB-534FB6ACCE09}" type="presOf" srcId="{1A6DE936-60E5-416B-A053-BAF2221FEC60}" destId="{A9F4A30E-73F5-49DF-B986-696AE73BE6AD}" srcOrd="0" destOrd="0" presId="urn:microsoft.com/office/officeart/2005/8/layout/hierarchy6"/>
    <dgm:cxn modelId="{7893664F-644D-419F-A261-5500AE384F28}" srcId="{DC14717B-5BBB-4B79-A6D8-76F100A21063}" destId="{DB3B07E0-3131-4A12-8C0B-87A2F7730EE9}" srcOrd="1" destOrd="0" parTransId="{B9630AFA-6DD2-4DB2-AF66-FF257C82E2B1}" sibTransId="{A8B78791-02DB-4F78-98A2-6335B49630B7}"/>
    <dgm:cxn modelId="{11F9AC53-1FBB-4FDE-BD77-13B10FBD8FE6}" type="presOf" srcId="{B9630AFA-6DD2-4DB2-AF66-FF257C82E2B1}" destId="{92D22281-8581-4471-9BBE-23CEC8DA3B35}" srcOrd="0" destOrd="0" presId="urn:microsoft.com/office/officeart/2005/8/layout/hierarchy6"/>
    <dgm:cxn modelId="{AB1E6874-21D0-4C13-932A-485E090FE44D}" type="presOf" srcId="{1261FC66-BE4F-49C0-ACD5-27DA7CD56002}" destId="{594FC7A9-ECB8-494B-AA14-4C736BAF4906}" srcOrd="0" destOrd="0" presId="urn:microsoft.com/office/officeart/2005/8/layout/hierarchy6"/>
    <dgm:cxn modelId="{7F7B0278-FEA0-4DAE-AAEB-510E3FD27A04}" srcId="{DC14717B-5BBB-4B79-A6D8-76F100A21063}" destId="{22A7FDB8-0F8E-4C14-A035-4DC742BCD08F}" srcOrd="3" destOrd="0" parTransId="{4F52DCF6-DABA-4A71-8363-94ABC2787552}" sibTransId="{94CA5AA1-9A05-4D20-9B01-C1F81714E4B4}"/>
    <dgm:cxn modelId="{D1E4E778-E93D-4322-B7D5-37847B81BA20}" srcId="{DC14717B-5BBB-4B79-A6D8-76F100A21063}" destId="{144E780B-0E75-464F-A057-B4B988906DCF}" srcOrd="2" destOrd="0" parTransId="{D218E90A-A733-4F64-BC66-AB8E6936549A}" sibTransId="{41BBC090-E541-4791-AF1D-D196ED8FE50A}"/>
    <dgm:cxn modelId="{52B1E07F-7CD2-4B2A-A8FE-D3B9BA6D9D3C}" type="presOf" srcId="{22A7FDB8-0F8E-4C14-A035-4DC742BCD08F}" destId="{1C6D943B-7006-4FFB-B0D9-CD911B1E02F2}" srcOrd="0" destOrd="0" presId="urn:microsoft.com/office/officeart/2005/8/layout/hierarchy6"/>
    <dgm:cxn modelId="{A42A4683-DFD9-4A4B-B1B3-7B17F66150B3}" type="presOf" srcId="{E1037A32-4F7F-496E-A8E0-8D6E0DF12E5A}" destId="{19029E32-6F67-4BC6-8BD5-F131890576E8}" srcOrd="0" destOrd="0" presId="urn:microsoft.com/office/officeart/2005/8/layout/hierarchy6"/>
    <dgm:cxn modelId="{6F1A908A-2A87-4838-8815-6483FA45BB7A}" type="presOf" srcId="{DB8C0009-039C-46E7-B523-A3776FA1FBEC}" destId="{D70195FC-2BC4-477B-B580-580EDBA30B76}" srcOrd="0" destOrd="0" presId="urn:microsoft.com/office/officeart/2005/8/layout/hierarchy6"/>
    <dgm:cxn modelId="{674EB9A4-939C-45D1-AC2C-FD8F598174FE}" type="presOf" srcId="{F3581AF8-0E82-43EC-8F29-A2AA49B009AA}" destId="{A0BDBF13-0E3C-46E8-BAD8-75F0CB27609A}" srcOrd="0" destOrd="0" presId="urn:microsoft.com/office/officeart/2005/8/layout/hierarchy6"/>
    <dgm:cxn modelId="{688BBAA8-1181-4955-A080-63D606BBD48D}" srcId="{DC14717B-5BBB-4B79-A6D8-76F100A21063}" destId="{7F17B57D-8EA3-4BCC-8EFE-A9554099A90B}" srcOrd="8" destOrd="0" parTransId="{E1037A32-4F7F-496E-A8E0-8D6E0DF12E5A}" sibTransId="{C0673D6D-D29F-4094-B544-4002F7CD0719}"/>
    <dgm:cxn modelId="{5D40D3A9-7BD8-4E98-9D6F-AC481557B721}" srcId="{DC14717B-5BBB-4B79-A6D8-76F100A21063}" destId="{A4C8A507-EF25-4E1F-A1F7-2BD0C3BBC348}" srcOrd="9" destOrd="0" parTransId="{579FE3BF-0838-4D26-B20D-BF9867A796AF}" sibTransId="{B65E5578-98C4-41CC-A1C3-8C89D95BE9C1}"/>
    <dgm:cxn modelId="{4B6204B2-1AD0-4DB6-9856-8BD7A5C2BFEE}" type="presOf" srcId="{D2F9A692-5DB4-410F-B003-CFDC1E67D1A3}" destId="{6FDE16D1-3A43-4D21-A0DF-C5CFE884E0AE}" srcOrd="0" destOrd="0" presId="urn:microsoft.com/office/officeart/2005/8/layout/hierarchy6"/>
    <dgm:cxn modelId="{7A4C56C1-B487-4708-9B9E-76B0E6A1968F}" type="presOf" srcId="{04DEB46F-E22C-412D-80EC-F8B28F5A336C}" destId="{5521F852-8166-4752-97EE-6914B5B24BA8}" srcOrd="0" destOrd="0" presId="urn:microsoft.com/office/officeart/2005/8/layout/hierarchy6"/>
    <dgm:cxn modelId="{E64CB3C3-9DD1-420D-A7C0-5FB27E49E1B7}" type="presOf" srcId="{7F17B57D-8EA3-4BCC-8EFE-A9554099A90B}" destId="{37FB1D0A-5C67-4277-8CD8-0C8F80B62B42}" srcOrd="0" destOrd="0" presId="urn:microsoft.com/office/officeart/2005/8/layout/hierarchy6"/>
    <dgm:cxn modelId="{FF4A83CB-26FF-44B6-AFF0-99BF69F5DFEB}" srcId="{DC14717B-5BBB-4B79-A6D8-76F100A21063}" destId="{D2B06F04-456E-44F5-8C41-50421B08ED6B}" srcOrd="10" destOrd="0" parTransId="{1261FC66-BE4F-49C0-ACD5-27DA7CD56002}" sibTransId="{BD5DF7F9-D184-4A35-A745-9713A2EAE6B4}"/>
    <dgm:cxn modelId="{2284B4CB-FA97-4DDB-8E28-32375AF6FFBC}" type="presOf" srcId="{A9C61E7E-CBA6-4F60-87C7-FAE9CA4215AC}" destId="{073E4CF0-4CE6-495D-8464-2D17B75EA3CF}" srcOrd="0" destOrd="0" presId="urn:microsoft.com/office/officeart/2005/8/layout/hierarchy6"/>
    <dgm:cxn modelId="{6A42D2CF-75A3-43F4-B9E2-BC94D31724A1}" srcId="{DC14717B-5BBB-4B79-A6D8-76F100A21063}" destId="{E509442C-1C86-4308-B6DE-76883A09A41A}" srcOrd="7" destOrd="0" parTransId="{04DEB46F-E22C-412D-80EC-F8B28F5A336C}" sibTransId="{2E09DB75-A762-4558-A92B-9E493FEC6B94}"/>
    <dgm:cxn modelId="{E7B677E0-CC57-424C-B374-0708C28DAEFB}" type="presOf" srcId="{8C8AFA50-E0AF-4301-A8C6-7B4D0F59E199}" destId="{EF76704C-C8F2-4EF3-B1A8-596FF40E1A28}" srcOrd="0" destOrd="0" presId="urn:microsoft.com/office/officeart/2005/8/layout/hierarchy6"/>
    <dgm:cxn modelId="{43D047ED-97B3-47A5-9505-1B971F2B92A2}" type="presOf" srcId="{D2B06F04-456E-44F5-8C41-50421B08ED6B}" destId="{5C22C36A-75A1-4578-8C55-D68EF2335A46}" srcOrd="0" destOrd="0" presId="urn:microsoft.com/office/officeart/2005/8/layout/hierarchy6"/>
    <dgm:cxn modelId="{3AD361F7-9DAB-4318-8596-99C2F326DC89}" type="presOf" srcId="{E509442C-1C86-4308-B6DE-76883A09A41A}" destId="{1A11288C-DF93-4609-A660-2B3224847B29}" srcOrd="0" destOrd="0" presId="urn:microsoft.com/office/officeart/2005/8/layout/hierarchy6"/>
    <dgm:cxn modelId="{3CD59CFC-674F-4095-8293-80EF1C7BF532}" type="presOf" srcId="{144E780B-0E75-464F-A057-B4B988906DCF}" destId="{E2759840-FA6D-4665-8C70-FE0347E6F39F}" srcOrd="0" destOrd="0" presId="urn:microsoft.com/office/officeart/2005/8/layout/hierarchy6"/>
    <dgm:cxn modelId="{013EADFC-0674-46CF-B414-11E0E9D5135F}" type="presOf" srcId="{2BB4A500-FF25-4BD0-8D00-F5E94CFDCEAC}" destId="{24727B6B-1F52-418D-9528-6EE6206E60F7}" srcOrd="0" destOrd="0" presId="urn:microsoft.com/office/officeart/2005/8/layout/hierarchy6"/>
    <dgm:cxn modelId="{A962B36B-7AD4-457E-AD22-F01470193E5A}" type="presParOf" srcId="{A0BDBF13-0E3C-46E8-BAD8-75F0CB27609A}" destId="{D95F1005-C017-4BE9-996E-E95C9C7EB4BE}" srcOrd="0" destOrd="0" presId="urn:microsoft.com/office/officeart/2005/8/layout/hierarchy6"/>
    <dgm:cxn modelId="{B7A09E9B-77F9-442C-9034-DF4CB55B9541}" type="presParOf" srcId="{D95F1005-C017-4BE9-996E-E95C9C7EB4BE}" destId="{C1B5F995-7884-4D9D-A212-4EDC4961CFCC}" srcOrd="0" destOrd="0" presId="urn:microsoft.com/office/officeart/2005/8/layout/hierarchy6"/>
    <dgm:cxn modelId="{5B2B01AB-CE69-4C4A-8E32-EB59EAC3B227}" type="presParOf" srcId="{C1B5F995-7884-4D9D-A212-4EDC4961CFCC}" destId="{DC4465DD-A48E-4F2D-A5AB-7840ED14F5D2}" srcOrd="0" destOrd="0" presId="urn:microsoft.com/office/officeart/2005/8/layout/hierarchy6"/>
    <dgm:cxn modelId="{4C4C73CF-9C4D-4DDE-BB6C-D7498324D19A}" type="presParOf" srcId="{DC4465DD-A48E-4F2D-A5AB-7840ED14F5D2}" destId="{89ADDD69-F0B2-4894-A5A7-76AB54C5418A}" srcOrd="0" destOrd="0" presId="urn:microsoft.com/office/officeart/2005/8/layout/hierarchy6"/>
    <dgm:cxn modelId="{ECD7990C-37BE-4F13-ACAB-D02AC6367C4F}" type="presParOf" srcId="{DC4465DD-A48E-4F2D-A5AB-7840ED14F5D2}" destId="{2AADD546-932B-4F70-BBE5-B7D81B9905D9}" srcOrd="1" destOrd="0" presId="urn:microsoft.com/office/officeart/2005/8/layout/hierarchy6"/>
    <dgm:cxn modelId="{D05DE103-B4FA-4DFE-956A-B857B24CC482}" type="presParOf" srcId="{2AADD546-932B-4F70-BBE5-B7D81B9905D9}" destId="{24727B6B-1F52-418D-9528-6EE6206E60F7}" srcOrd="0" destOrd="0" presId="urn:microsoft.com/office/officeart/2005/8/layout/hierarchy6"/>
    <dgm:cxn modelId="{8AC68304-8F60-48F5-9ED6-2311C6F20EE7}" type="presParOf" srcId="{2AADD546-932B-4F70-BBE5-B7D81B9905D9}" destId="{00F480FC-78C8-4FC9-BF2E-587F4E7ED0BA}" srcOrd="1" destOrd="0" presId="urn:microsoft.com/office/officeart/2005/8/layout/hierarchy6"/>
    <dgm:cxn modelId="{CD7DB262-6600-4BE5-8319-C98899C52D4F}" type="presParOf" srcId="{00F480FC-78C8-4FC9-BF2E-587F4E7ED0BA}" destId="{EF76704C-C8F2-4EF3-B1A8-596FF40E1A28}" srcOrd="0" destOrd="0" presId="urn:microsoft.com/office/officeart/2005/8/layout/hierarchy6"/>
    <dgm:cxn modelId="{29276C2F-BA81-48EC-A57D-038334AE482B}" type="presParOf" srcId="{00F480FC-78C8-4FC9-BF2E-587F4E7ED0BA}" destId="{8941C95F-2E4A-450E-B629-96C138D3309D}" srcOrd="1" destOrd="0" presId="urn:microsoft.com/office/officeart/2005/8/layout/hierarchy6"/>
    <dgm:cxn modelId="{05141A1E-8B45-4449-8B5C-FFEF78CBF621}" type="presParOf" srcId="{2AADD546-932B-4F70-BBE5-B7D81B9905D9}" destId="{92D22281-8581-4471-9BBE-23CEC8DA3B35}" srcOrd="2" destOrd="0" presId="urn:microsoft.com/office/officeart/2005/8/layout/hierarchy6"/>
    <dgm:cxn modelId="{100D732E-D6DD-45BD-8CBD-7A31F26660C2}" type="presParOf" srcId="{2AADD546-932B-4F70-BBE5-B7D81B9905D9}" destId="{000C30AC-F232-4C31-88E5-96FE4156FA79}" srcOrd="3" destOrd="0" presId="urn:microsoft.com/office/officeart/2005/8/layout/hierarchy6"/>
    <dgm:cxn modelId="{1596B3EA-7EC4-4A6F-B929-8EBFE2CB4FDD}" type="presParOf" srcId="{000C30AC-F232-4C31-88E5-96FE4156FA79}" destId="{9578695A-36C9-44E9-BE5B-70B3D821E214}" srcOrd="0" destOrd="0" presId="urn:microsoft.com/office/officeart/2005/8/layout/hierarchy6"/>
    <dgm:cxn modelId="{A71969DB-BC1B-4980-9A0E-14CF05DF3A62}" type="presParOf" srcId="{000C30AC-F232-4C31-88E5-96FE4156FA79}" destId="{79DD16FA-2CEB-46FD-80E7-324FE04FEA12}" srcOrd="1" destOrd="0" presId="urn:microsoft.com/office/officeart/2005/8/layout/hierarchy6"/>
    <dgm:cxn modelId="{D98E90A3-29BD-4BB9-BCE9-0A7E3F70A8EA}" type="presParOf" srcId="{2AADD546-932B-4F70-BBE5-B7D81B9905D9}" destId="{0458BD9A-C0F8-4F8E-896F-66F4BADEB771}" srcOrd="4" destOrd="0" presId="urn:microsoft.com/office/officeart/2005/8/layout/hierarchy6"/>
    <dgm:cxn modelId="{79CA7CE8-8CD2-45D7-9A7C-67B33E48CC20}" type="presParOf" srcId="{2AADD546-932B-4F70-BBE5-B7D81B9905D9}" destId="{22FC1BAE-9F96-4BCE-B086-FE0677EEEC0E}" srcOrd="5" destOrd="0" presId="urn:microsoft.com/office/officeart/2005/8/layout/hierarchy6"/>
    <dgm:cxn modelId="{73D69451-E758-4DAD-ADA4-3BD11A128A20}" type="presParOf" srcId="{22FC1BAE-9F96-4BCE-B086-FE0677EEEC0E}" destId="{E2759840-FA6D-4665-8C70-FE0347E6F39F}" srcOrd="0" destOrd="0" presId="urn:microsoft.com/office/officeart/2005/8/layout/hierarchy6"/>
    <dgm:cxn modelId="{0903D7C8-2186-4F43-B2A2-3150ED7201F3}" type="presParOf" srcId="{22FC1BAE-9F96-4BCE-B086-FE0677EEEC0E}" destId="{129C52C2-779C-4E22-90D2-28C0D91FAFBB}" srcOrd="1" destOrd="0" presId="urn:microsoft.com/office/officeart/2005/8/layout/hierarchy6"/>
    <dgm:cxn modelId="{85C2854E-C0B7-4C6F-BB4F-585292951AA0}" type="presParOf" srcId="{2AADD546-932B-4F70-BBE5-B7D81B9905D9}" destId="{3E8FD762-3937-4B20-8A45-469B5BD0A703}" srcOrd="6" destOrd="0" presId="urn:microsoft.com/office/officeart/2005/8/layout/hierarchy6"/>
    <dgm:cxn modelId="{44889478-021A-498B-9845-E20035273A0C}" type="presParOf" srcId="{2AADD546-932B-4F70-BBE5-B7D81B9905D9}" destId="{0D4851F1-F5BC-48AB-8600-3293442F9A65}" srcOrd="7" destOrd="0" presId="urn:microsoft.com/office/officeart/2005/8/layout/hierarchy6"/>
    <dgm:cxn modelId="{3A5B3354-3D7C-4DED-8A57-9FB8A29FE881}" type="presParOf" srcId="{0D4851F1-F5BC-48AB-8600-3293442F9A65}" destId="{1C6D943B-7006-4FFB-B0D9-CD911B1E02F2}" srcOrd="0" destOrd="0" presId="urn:microsoft.com/office/officeart/2005/8/layout/hierarchy6"/>
    <dgm:cxn modelId="{4D394889-C220-4BBC-8315-110C542114EB}" type="presParOf" srcId="{0D4851F1-F5BC-48AB-8600-3293442F9A65}" destId="{F7DB3AF3-1F76-4DA0-A9F7-E23DCE5CD32C}" srcOrd="1" destOrd="0" presId="urn:microsoft.com/office/officeart/2005/8/layout/hierarchy6"/>
    <dgm:cxn modelId="{63998CB4-7C4C-46F2-A9A5-7A115930C31E}" type="presParOf" srcId="{2AADD546-932B-4F70-BBE5-B7D81B9905D9}" destId="{FB5E43B5-99B0-409B-B26B-75C59F3DB32F}" srcOrd="8" destOrd="0" presId="urn:microsoft.com/office/officeart/2005/8/layout/hierarchy6"/>
    <dgm:cxn modelId="{754406EC-8DD8-4288-955F-3C12995660AD}" type="presParOf" srcId="{2AADD546-932B-4F70-BBE5-B7D81B9905D9}" destId="{514BAC88-A25C-4281-BBFD-E43E5983AEC0}" srcOrd="9" destOrd="0" presId="urn:microsoft.com/office/officeart/2005/8/layout/hierarchy6"/>
    <dgm:cxn modelId="{F3C88EF6-B41F-48A7-B9B4-A730DE034AB2}" type="presParOf" srcId="{514BAC88-A25C-4281-BBFD-E43E5983AEC0}" destId="{A9F4A30E-73F5-49DF-B986-696AE73BE6AD}" srcOrd="0" destOrd="0" presId="urn:microsoft.com/office/officeart/2005/8/layout/hierarchy6"/>
    <dgm:cxn modelId="{2DD7E441-B8C4-43A4-A0C6-DF1F250BBBF1}" type="presParOf" srcId="{514BAC88-A25C-4281-BBFD-E43E5983AEC0}" destId="{70A6EC75-C2A5-45BE-B368-80ED92B3CA2E}" srcOrd="1" destOrd="0" presId="urn:microsoft.com/office/officeart/2005/8/layout/hierarchy6"/>
    <dgm:cxn modelId="{7CC8F504-DC9A-46E6-A15E-823795683693}" type="presParOf" srcId="{2AADD546-932B-4F70-BBE5-B7D81B9905D9}" destId="{6FDE16D1-3A43-4D21-A0DF-C5CFE884E0AE}" srcOrd="10" destOrd="0" presId="urn:microsoft.com/office/officeart/2005/8/layout/hierarchy6"/>
    <dgm:cxn modelId="{C2EF76B3-D7D6-4725-9345-969C28B11B2B}" type="presParOf" srcId="{2AADD546-932B-4F70-BBE5-B7D81B9905D9}" destId="{FAB00D3C-A2D9-4D97-94CA-A031BCD00B84}" srcOrd="11" destOrd="0" presId="urn:microsoft.com/office/officeart/2005/8/layout/hierarchy6"/>
    <dgm:cxn modelId="{B57C8CE1-4F2A-4484-969F-A43FA142E873}" type="presParOf" srcId="{FAB00D3C-A2D9-4D97-94CA-A031BCD00B84}" destId="{073E4CF0-4CE6-495D-8464-2D17B75EA3CF}" srcOrd="0" destOrd="0" presId="urn:microsoft.com/office/officeart/2005/8/layout/hierarchy6"/>
    <dgm:cxn modelId="{5F9D357F-4C09-4927-9261-B0D08A5BCEAF}" type="presParOf" srcId="{FAB00D3C-A2D9-4D97-94CA-A031BCD00B84}" destId="{808A66C8-14CB-4A01-8A66-5556291728A2}" srcOrd="1" destOrd="0" presId="urn:microsoft.com/office/officeart/2005/8/layout/hierarchy6"/>
    <dgm:cxn modelId="{C025D6B3-6E60-414C-93D2-566B1D197AD8}" type="presParOf" srcId="{2AADD546-932B-4F70-BBE5-B7D81B9905D9}" destId="{D70195FC-2BC4-477B-B580-580EDBA30B76}" srcOrd="12" destOrd="0" presId="urn:microsoft.com/office/officeart/2005/8/layout/hierarchy6"/>
    <dgm:cxn modelId="{80632958-8737-4C0D-870F-5BE469930368}" type="presParOf" srcId="{2AADD546-932B-4F70-BBE5-B7D81B9905D9}" destId="{E3D7FF80-93DD-4502-8C39-D4804F6D9D26}" srcOrd="13" destOrd="0" presId="urn:microsoft.com/office/officeart/2005/8/layout/hierarchy6"/>
    <dgm:cxn modelId="{DB12AC65-F0FB-4763-B906-C92E7855845A}" type="presParOf" srcId="{E3D7FF80-93DD-4502-8C39-D4804F6D9D26}" destId="{B9EB839B-953C-40A1-90BD-4488A877DD9C}" srcOrd="0" destOrd="0" presId="urn:microsoft.com/office/officeart/2005/8/layout/hierarchy6"/>
    <dgm:cxn modelId="{4AF55F91-9CB7-4B47-BFDD-35B08622F973}" type="presParOf" srcId="{E3D7FF80-93DD-4502-8C39-D4804F6D9D26}" destId="{CDF4298B-376C-4148-9D31-EF42972EDC80}" srcOrd="1" destOrd="0" presId="urn:microsoft.com/office/officeart/2005/8/layout/hierarchy6"/>
    <dgm:cxn modelId="{666D4A95-5012-4334-BF12-2A5AB831DCDF}" type="presParOf" srcId="{2AADD546-932B-4F70-BBE5-B7D81B9905D9}" destId="{5521F852-8166-4752-97EE-6914B5B24BA8}" srcOrd="14" destOrd="0" presId="urn:microsoft.com/office/officeart/2005/8/layout/hierarchy6"/>
    <dgm:cxn modelId="{FAA247C6-AB97-4AE5-885A-7E1D8D666F33}" type="presParOf" srcId="{2AADD546-932B-4F70-BBE5-B7D81B9905D9}" destId="{54A30712-1832-446E-A838-BB3E0ABFA338}" srcOrd="15" destOrd="0" presId="urn:microsoft.com/office/officeart/2005/8/layout/hierarchy6"/>
    <dgm:cxn modelId="{569F5A55-3538-4496-9FF4-0E9A82D42044}" type="presParOf" srcId="{54A30712-1832-446E-A838-BB3E0ABFA338}" destId="{1A11288C-DF93-4609-A660-2B3224847B29}" srcOrd="0" destOrd="0" presId="urn:microsoft.com/office/officeart/2005/8/layout/hierarchy6"/>
    <dgm:cxn modelId="{53522329-B728-4767-A866-6A5413E129C5}" type="presParOf" srcId="{54A30712-1832-446E-A838-BB3E0ABFA338}" destId="{08B771B8-BF96-480D-9040-F4203E50450F}" srcOrd="1" destOrd="0" presId="urn:microsoft.com/office/officeart/2005/8/layout/hierarchy6"/>
    <dgm:cxn modelId="{F017E46A-FF33-4414-91A5-99894950CFD9}" type="presParOf" srcId="{2AADD546-932B-4F70-BBE5-B7D81B9905D9}" destId="{19029E32-6F67-4BC6-8BD5-F131890576E8}" srcOrd="16" destOrd="0" presId="urn:microsoft.com/office/officeart/2005/8/layout/hierarchy6"/>
    <dgm:cxn modelId="{198C350B-1042-47A6-B460-F7DD47DEE4AA}" type="presParOf" srcId="{2AADD546-932B-4F70-BBE5-B7D81B9905D9}" destId="{07B37EDB-5642-407D-AC47-12023E6C87D5}" srcOrd="17" destOrd="0" presId="urn:microsoft.com/office/officeart/2005/8/layout/hierarchy6"/>
    <dgm:cxn modelId="{2D12982F-9643-4E27-A138-EB393BCFD953}" type="presParOf" srcId="{07B37EDB-5642-407D-AC47-12023E6C87D5}" destId="{37FB1D0A-5C67-4277-8CD8-0C8F80B62B42}" srcOrd="0" destOrd="0" presId="urn:microsoft.com/office/officeart/2005/8/layout/hierarchy6"/>
    <dgm:cxn modelId="{EE80C8AD-9771-45D4-B2BD-53E7B29BA084}" type="presParOf" srcId="{07B37EDB-5642-407D-AC47-12023E6C87D5}" destId="{225001AD-BFFA-4990-9DF5-17EFAF6A1311}" srcOrd="1" destOrd="0" presId="urn:microsoft.com/office/officeart/2005/8/layout/hierarchy6"/>
    <dgm:cxn modelId="{91B8F2C8-9016-4906-8B42-7A014344E405}" type="presParOf" srcId="{2AADD546-932B-4F70-BBE5-B7D81B9905D9}" destId="{6F7AC8E2-5151-4483-833A-1C27D99DCB5F}" srcOrd="18" destOrd="0" presId="urn:microsoft.com/office/officeart/2005/8/layout/hierarchy6"/>
    <dgm:cxn modelId="{4C7B1274-291E-472E-BF9B-255D03D0E93F}" type="presParOf" srcId="{2AADD546-932B-4F70-BBE5-B7D81B9905D9}" destId="{97CCCA21-ADF8-4E11-8B85-E1D7C07E8791}" srcOrd="19" destOrd="0" presId="urn:microsoft.com/office/officeart/2005/8/layout/hierarchy6"/>
    <dgm:cxn modelId="{D23D1309-7E9F-4DB7-80A3-3F076870EE5B}" type="presParOf" srcId="{97CCCA21-ADF8-4E11-8B85-E1D7C07E8791}" destId="{6915248C-D596-4AA0-81DE-E22FD56A6999}" srcOrd="0" destOrd="0" presId="urn:microsoft.com/office/officeart/2005/8/layout/hierarchy6"/>
    <dgm:cxn modelId="{1CE4F0EA-69A9-49F3-887B-BA88FA6D5C98}" type="presParOf" srcId="{97CCCA21-ADF8-4E11-8B85-E1D7C07E8791}" destId="{97F68066-F40F-4D46-8E29-263C62B8B62D}" srcOrd="1" destOrd="0" presId="urn:microsoft.com/office/officeart/2005/8/layout/hierarchy6"/>
    <dgm:cxn modelId="{ED59D257-9FB5-4B98-BBDA-2327E8C4F7EE}" type="presParOf" srcId="{2AADD546-932B-4F70-BBE5-B7D81B9905D9}" destId="{594FC7A9-ECB8-494B-AA14-4C736BAF4906}" srcOrd="20" destOrd="0" presId="urn:microsoft.com/office/officeart/2005/8/layout/hierarchy6"/>
    <dgm:cxn modelId="{5F3DA162-EF31-4F7E-828E-85D10FBCAA7D}" type="presParOf" srcId="{2AADD546-932B-4F70-BBE5-B7D81B9905D9}" destId="{125EB8AF-F168-4372-8E52-797564668467}" srcOrd="21" destOrd="0" presId="urn:microsoft.com/office/officeart/2005/8/layout/hierarchy6"/>
    <dgm:cxn modelId="{2024C955-FA36-4CE7-BC5E-07AB21848A05}" type="presParOf" srcId="{125EB8AF-F168-4372-8E52-797564668467}" destId="{5C22C36A-75A1-4578-8C55-D68EF2335A46}" srcOrd="0" destOrd="0" presId="urn:microsoft.com/office/officeart/2005/8/layout/hierarchy6"/>
    <dgm:cxn modelId="{8B7A3C98-8D99-4A6B-8548-773045E89E90}" type="presParOf" srcId="{125EB8AF-F168-4372-8E52-797564668467}" destId="{B2220AE7-CB96-4BD2-92D6-FECA8245B30F}" srcOrd="1" destOrd="0" presId="urn:microsoft.com/office/officeart/2005/8/layout/hierarchy6"/>
    <dgm:cxn modelId="{85C1F807-2969-471F-AA17-61949FC50004}" type="presParOf" srcId="{A0BDBF13-0E3C-46E8-BAD8-75F0CB27609A}" destId="{67281A49-C87C-4614-9AF6-7283A0A4F26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1A8F6-7429-4BB3-B813-21253BF528A8}">
      <dsp:nvSpPr>
        <dsp:cNvPr id="0" name=""/>
        <dsp:cNvSpPr/>
      </dsp:nvSpPr>
      <dsp:spPr>
        <a:xfrm>
          <a:off x="3661" y="513679"/>
          <a:ext cx="3570049" cy="11269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Weather	</a:t>
          </a:r>
        </a:p>
      </dsp:txBody>
      <dsp:txXfrm>
        <a:off x="3661" y="513679"/>
        <a:ext cx="3570049" cy="1126958"/>
      </dsp:txXfrm>
    </dsp:sp>
    <dsp:sp modelId="{89C282DE-D076-4D84-BEFF-EC92749E892C}">
      <dsp:nvSpPr>
        <dsp:cNvPr id="0" name=""/>
        <dsp:cNvSpPr/>
      </dsp:nvSpPr>
      <dsp:spPr>
        <a:xfrm>
          <a:off x="3661" y="1640638"/>
          <a:ext cx="3570049" cy="34038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Home &amp; Away Games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Each League</a:t>
          </a:r>
        </a:p>
        <a:p>
          <a:pPr marL="685800" lvl="3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Temp range vs. Number of Goals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All Leagues</a:t>
          </a:r>
        </a:p>
        <a:p>
          <a:pPr marL="685800" lvl="3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Temp range vs. Number of Goals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/>
        </a:p>
      </dsp:txBody>
      <dsp:txXfrm>
        <a:off x="3661" y="1640638"/>
        <a:ext cx="3570049" cy="3403800"/>
      </dsp:txXfrm>
    </dsp:sp>
    <dsp:sp modelId="{9B556DB8-AC16-49EA-B957-C2E8F8CDE362}">
      <dsp:nvSpPr>
        <dsp:cNvPr id="0" name=""/>
        <dsp:cNvSpPr/>
      </dsp:nvSpPr>
      <dsp:spPr>
        <a:xfrm>
          <a:off x="4073517" y="513679"/>
          <a:ext cx="3570049" cy="1126958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Audience Attendance</a:t>
          </a:r>
        </a:p>
      </dsp:txBody>
      <dsp:txXfrm>
        <a:off x="4073517" y="513679"/>
        <a:ext cx="3570049" cy="1126958"/>
      </dsp:txXfrm>
    </dsp:sp>
    <dsp:sp modelId="{404C5B37-AD21-4E25-8F4E-0FE5704E2A7A}">
      <dsp:nvSpPr>
        <dsp:cNvPr id="0" name=""/>
        <dsp:cNvSpPr/>
      </dsp:nvSpPr>
      <dsp:spPr>
        <a:xfrm>
          <a:off x="4073517" y="1640638"/>
          <a:ext cx="3570049" cy="3403800"/>
        </a:xfrm>
        <a:prstGeom prst="rect">
          <a:avLst/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Home &amp; Away Games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Each League</a:t>
          </a:r>
        </a:p>
        <a:p>
          <a:pPr marL="685800" lvl="3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Avg Goals vs. attendance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All Leagues</a:t>
          </a:r>
        </a:p>
        <a:p>
          <a:pPr marL="685800" lvl="3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Attendance ranges vs. Number of wins</a:t>
          </a:r>
        </a:p>
      </dsp:txBody>
      <dsp:txXfrm>
        <a:off x="4073517" y="1640638"/>
        <a:ext cx="3570049" cy="3403800"/>
      </dsp:txXfrm>
    </dsp:sp>
    <dsp:sp modelId="{D9C92FFE-7BF8-4DAC-B0F6-B64957A95974}">
      <dsp:nvSpPr>
        <dsp:cNvPr id="0" name=""/>
        <dsp:cNvSpPr/>
      </dsp:nvSpPr>
      <dsp:spPr>
        <a:xfrm>
          <a:off x="8143374" y="513679"/>
          <a:ext cx="3570049" cy="1126958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Game Performance since COVID19</a:t>
          </a:r>
        </a:p>
      </dsp:txBody>
      <dsp:txXfrm>
        <a:off x="8143374" y="513679"/>
        <a:ext cx="3570049" cy="1126958"/>
      </dsp:txXfrm>
    </dsp:sp>
    <dsp:sp modelId="{EE75DAC3-9C06-4AB0-832E-A262B61C36BC}">
      <dsp:nvSpPr>
        <dsp:cNvPr id="0" name=""/>
        <dsp:cNvSpPr/>
      </dsp:nvSpPr>
      <dsp:spPr>
        <a:xfrm>
          <a:off x="8143374" y="1640638"/>
          <a:ext cx="3570049" cy="3403800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Home &amp; Away Games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Each League</a:t>
          </a:r>
        </a:p>
        <a:p>
          <a:pPr marL="685800" lvl="3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Percent win</a:t>
          </a:r>
        </a:p>
        <a:p>
          <a:pPr marL="685800" lvl="3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Goals per match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All Leagues</a:t>
          </a:r>
        </a:p>
        <a:p>
          <a:pPr marL="685800" lvl="3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Percent win</a:t>
          </a:r>
        </a:p>
        <a:p>
          <a:pPr marL="685800" lvl="3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Goals per match</a:t>
          </a:r>
        </a:p>
      </dsp:txBody>
      <dsp:txXfrm>
        <a:off x="8143374" y="1640638"/>
        <a:ext cx="3570049" cy="3403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F1DEF-A590-4266-B7D0-D2150FFB3579}">
      <dsp:nvSpPr>
        <dsp:cNvPr id="0" name=""/>
        <dsp:cNvSpPr/>
      </dsp:nvSpPr>
      <dsp:spPr>
        <a:xfrm>
          <a:off x="2799364" y="673074"/>
          <a:ext cx="1568104" cy="12933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League Information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Game Score</a:t>
          </a:r>
        </a:p>
      </dsp:txBody>
      <dsp:txXfrm>
        <a:off x="2829128" y="702838"/>
        <a:ext cx="1508576" cy="956681"/>
      </dsp:txXfrm>
    </dsp:sp>
    <dsp:sp modelId="{229C65E6-7827-4C18-AAF6-4BB8F61F9372}">
      <dsp:nvSpPr>
        <dsp:cNvPr id="0" name=""/>
        <dsp:cNvSpPr/>
      </dsp:nvSpPr>
      <dsp:spPr>
        <a:xfrm>
          <a:off x="3577241" y="609903"/>
          <a:ext cx="2277711" cy="2277711"/>
        </a:xfrm>
        <a:prstGeom prst="leftCircularArrow">
          <a:avLst>
            <a:gd name="adj1" fmla="val 5545"/>
            <a:gd name="adj2" fmla="val 723516"/>
            <a:gd name="adj3" fmla="val 2499027"/>
            <a:gd name="adj4" fmla="val 9024489"/>
            <a:gd name="adj5" fmla="val 6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E3201-5DD9-4895-A465-725EAACC6CF2}">
      <dsp:nvSpPr>
        <dsp:cNvPr id="0" name=""/>
        <dsp:cNvSpPr/>
      </dsp:nvSpPr>
      <dsp:spPr>
        <a:xfrm>
          <a:off x="3147831" y="1689283"/>
          <a:ext cx="1393870" cy="554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Each League Game worksheet</a:t>
          </a:r>
        </a:p>
      </dsp:txBody>
      <dsp:txXfrm>
        <a:off x="3164066" y="1705518"/>
        <a:ext cx="1361400" cy="521826"/>
      </dsp:txXfrm>
    </dsp:sp>
    <dsp:sp modelId="{74288DC7-31ED-4467-A737-2D9D17B92F88}">
      <dsp:nvSpPr>
        <dsp:cNvPr id="0" name=""/>
        <dsp:cNvSpPr/>
      </dsp:nvSpPr>
      <dsp:spPr>
        <a:xfrm>
          <a:off x="5143132" y="673074"/>
          <a:ext cx="1568104" cy="12933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Game Attendance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Game location</a:t>
          </a:r>
        </a:p>
      </dsp:txBody>
      <dsp:txXfrm>
        <a:off x="5172896" y="979986"/>
        <a:ext cx="1508576" cy="956681"/>
      </dsp:txXfrm>
    </dsp:sp>
    <dsp:sp modelId="{D346DD41-7E75-477B-9230-26D051E986C7}">
      <dsp:nvSpPr>
        <dsp:cNvPr id="0" name=""/>
        <dsp:cNvSpPr/>
      </dsp:nvSpPr>
      <dsp:spPr>
        <a:xfrm>
          <a:off x="5907942" y="-298820"/>
          <a:ext cx="2478080" cy="2478080"/>
        </a:xfrm>
        <a:prstGeom prst="circularArrow">
          <a:avLst>
            <a:gd name="adj1" fmla="val 5097"/>
            <a:gd name="adj2" fmla="val 657541"/>
            <a:gd name="adj3" fmla="val 19166948"/>
            <a:gd name="adj4" fmla="val 12575511"/>
            <a:gd name="adj5" fmla="val 594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D528A-E481-4FBB-9F0A-E2BAA8C6A295}">
      <dsp:nvSpPr>
        <dsp:cNvPr id="0" name=""/>
        <dsp:cNvSpPr/>
      </dsp:nvSpPr>
      <dsp:spPr>
        <a:xfrm>
          <a:off x="5491599" y="395925"/>
          <a:ext cx="1393870" cy="554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Each League Home and Away Game data</a:t>
          </a:r>
        </a:p>
      </dsp:txBody>
      <dsp:txXfrm>
        <a:off x="5507834" y="412160"/>
        <a:ext cx="1361400" cy="521826"/>
      </dsp:txXfrm>
    </dsp:sp>
    <dsp:sp modelId="{A48A585B-7435-4F5B-8E57-E441FD862193}">
      <dsp:nvSpPr>
        <dsp:cNvPr id="0" name=""/>
        <dsp:cNvSpPr/>
      </dsp:nvSpPr>
      <dsp:spPr>
        <a:xfrm>
          <a:off x="7486900" y="673074"/>
          <a:ext cx="1568104" cy="12933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Google Map API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Weather API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Final clean up</a:t>
          </a:r>
        </a:p>
      </dsp:txBody>
      <dsp:txXfrm>
        <a:off x="7516664" y="702838"/>
        <a:ext cx="1508576" cy="956681"/>
      </dsp:txXfrm>
    </dsp:sp>
    <dsp:sp modelId="{149ACD7D-1E83-41AB-9C98-CE04B8D0486D}">
      <dsp:nvSpPr>
        <dsp:cNvPr id="0" name=""/>
        <dsp:cNvSpPr/>
      </dsp:nvSpPr>
      <dsp:spPr>
        <a:xfrm>
          <a:off x="7835367" y="1689283"/>
          <a:ext cx="1393870" cy="554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Each league Final Data sets</a:t>
          </a:r>
        </a:p>
      </dsp:txBody>
      <dsp:txXfrm>
        <a:off x="7851602" y="1705518"/>
        <a:ext cx="1361400" cy="5218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DDD69-F0B2-4894-A5A7-76AB54C5418A}">
      <dsp:nvSpPr>
        <dsp:cNvPr id="0" name=""/>
        <dsp:cNvSpPr/>
      </dsp:nvSpPr>
      <dsp:spPr>
        <a:xfrm>
          <a:off x="5351668" y="470640"/>
          <a:ext cx="1183862" cy="56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u="none" kern="1200" dirty="0"/>
            <a:t>Each League Final Data Set</a:t>
          </a:r>
          <a:endParaRPr lang="en-US" sz="1400" u="none" kern="1200" dirty="0"/>
        </a:p>
      </dsp:txBody>
      <dsp:txXfrm>
        <a:off x="5368243" y="487215"/>
        <a:ext cx="1150712" cy="532768"/>
      </dsp:txXfrm>
    </dsp:sp>
    <dsp:sp modelId="{24727B6B-1F52-418D-9528-6EE6206E60F7}">
      <dsp:nvSpPr>
        <dsp:cNvPr id="0" name=""/>
        <dsp:cNvSpPr/>
      </dsp:nvSpPr>
      <dsp:spPr>
        <a:xfrm>
          <a:off x="425890" y="1036559"/>
          <a:ext cx="5517709" cy="226367"/>
        </a:xfrm>
        <a:custGeom>
          <a:avLst/>
          <a:gdLst/>
          <a:ahLst/>
          <a:cxnLst/>
          <a:rect l="0" t="0" r="0" b="0"/>
          <a:pathLst>
            <a:path>
              <a:moveTo>
                <a:pt x="5517709" y="0"/>
              </a:moveTo>
              <a:lnTo>
                <a:pt x="5517709" y="113183"/>
              </a:lnTo>
              <a:lnTo>
                <a:pt x="0" y="113183"/>
              </a:lnTo>
              <a:lnTo>
                <a:pt x="0" y="2263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76704C-C8F2-4EF3-B1A8-596FF40E1A28}">
      <dsp:nvSpPr>
        <dsp:cNvPr id="0" name=""/>
        <dsp:cNvSpPr/>
      </dsp:nvSpPr>
      <dsp:spPr>
        <a:xfrm>
          <a:off x="1451" y="1262926"/>
          <a:ext cx="848878" cy="56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Home Team Name</a:t>
          </a:r>
        </a:p>
      </dsp:txBody>
      <dsp:txXfrm>
        <a:off x="18026" y="1279501"/>
        <a:ext cx="815728" cy="532768"/>
      </dsp:txXfrm>
    </dsp:sp>
    <dsp:sp modelId="{92D22281-8581-4471-9BBE-23CEC8DA3B35}">
      <dsp:nvSpPr>
        <dsp:cNvPr id="0" name=""/>
        <dsp:cNvSpPr/>
      </dsp:nvSpPr>
      <dsp:spPr>
        <a:xfrm>
          <a:off x="1529432" y="1036559"/>
          <a:ext cx="4414167" cy="226367"/>
        </a:xfrm>
        <a:custGeom>
          <a:avLst/>
          <a:gdLst/>
          <a:ahLst/>
          <a:cxnLst/>
          <a:rect l="0" t="0" r="0" b="0"/>
          <a:pathLst>
            <a:path>
              <a:moveTo>
                <a:pt x="4414167" y="0"/>
              </a:moveTo>
              <a:lnTo>
                <a:pt x="4414167" y="113183"/>
              </a:lnTo>
              <a:lnTo>
                <a:pt x="0" y="113183"/>
              </a:lnTo>
              <a:lnTo>
                <a:pt x="0" y="2263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8695A-36C9-44E9-BE5B-70B3D821E214}">
      <dsp:nvSpPr>
        <dsp:cNvPr id="0" name=""/>
        <dsp:cNvSpPr/>
      </dsp:nvSpPr>
      <dsp:spPr>
        <a:xfrm>
          <a:off x="1104993" y="1262926"/>
          <a:ext cx="848878" cy="56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Away Team Name</a:t>
          </a:r>
        </a:p>
      </dsp:txBody>
      <dsp:txXfrm>
        <a:off x="1121568" y="1279501"/>
        <a:ext cx="815728" cy="532768"/>
      </dsp:txXfrm>
    </dsp:sp>
    <dsp:sp modelId="{0458BD9A-C0F8-4F8E-896F-66F4BADEB771}">
      <dsp:nvSpPr>
        <dsp:cNvPr id="0" name=""/>
        <dsp:cNvSpPr/>
      </dsp:nvSpPr>
      <dsp:spPr>
        <a:xfrm>
          <a:off x="2632974" y="1036559"/>
          <a:ext cx="3310625" cy="226367"/>
        </a:xfrm>
        <a:custGeom>
          <a:avLst/>
          <a:gdLst/>
          <a:ahLst/>
          <a:cxnLst/>
          <a:rect l="0" t="0" r="0" b="0"/>
          <a:pathLst>
            <a:path>
              <a:moveTo>
                <a:pt x="3310625" y="0"/>
              </a:moveTo>
              <a:lnTo>
                <a:pt x="3310625" y="113183"/>
              </a:lnTo>
              <a:lnTo>
                <a:pt x="0" y="113183"/>
              </a:lnTo>
              <a:lnTo>
                <a:pt x="0" y="2263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759840-FA6D-4665-8C70-FE0347E6F39F}">
      <dsp:nvSpPr>
        <dsp:cNvPr id="0" name=""/>
        <dsp:cNvSpPr/>
      </dsp:nvSpPr>
      <dsp:spPr>
        <a:xfrm>
          <a:off x="2208534" y="1262926"/>
          <a:ext cx="848878" cy="56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Home Team Score</a:t>
          </a:r>
        </a:p>
      </dsp:txBody>
      <dsp:txXfrm>
        <a:off x="2225109" y="1279501"/>
        <a:ext cx="815728" cy="532768"/>
      </dsp:txXfrm>
    </dsp:sp>
    <dsp:sp modelId="{3E8FD762-3937-4B20-8A45-469B5BD0A703}">
      <dsp:nvSpPr>
        <dsp:cNvPr id="0" name=""/>
        <dsp:cNvSpPr/>
      </dsp:nvSpPr>
      <dsp:spPr>
        <a:xfrm>
          <a:off x="3736516" y="1036559"/>
          <a:ext cx="2207083" cy="226367"/>
        </a:xfrm>
        <a:custGeom>
          <a:avLst/>
          <a:gdLst/>
          <a:ahLst/>
          <a:cxnLst/>
          <a:rect l="0" t="0" r="0" b="0"/>
          <a:pathLst>
            <a:path>
              <a:moveTo>
                <a:pt x="2207083" y="0"/>
              </a:moveTo>
              <a:lnTo>
                <a:pt x="2207083" y="113183"/>
              </a:lnTo>
              <a:lnTo>
                <a:pt x="0" y="113183"/>
              </a:lnTo>
              <a:lnTo>
                <a:pt x="0" y="2263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6D943B-7006-4FFB-B0D9-CD911B1E02F2}">
      <dsp:nvSpPr>
        <dsp:cNvPr id="0" name=""/>
        <dsp:cNvSpPr/>
      </dsp:nvSpPr>
      <dsp:spPr>
        <a:xfrm>
          <a:off x="3312076" y="1262926"/>
          <a:ext cx="848878" cy="56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Away Team Score</a:t>
          </a:r>
        </a:p>
      </dsp:txBody>
      <dsp:txXfrm>
        <a:off x="3328651" y="1279501"/>
        <a:ext cx="815728" cy="532768"/>
      </dsp:txXfrm>
    </dsp:sp>
    <dsp:sp modelId="{FB5E43B5-99B0-409B-B26B-75C59F3DB32F}">
      <dsp:nvSpPr>
        <dsp:cNvPr id="0" name=""/>
        <dsp:cNvSpPr/>
      </dsp:nvSpPr>
      <dsp:spPr>
        <a:xfrm>
          <a:off x="4840058" y="1036559"/>
          <a:ext cx="1103541" cy="226367"/>
        </a:xfrm>
        <a:custGeom>
          <a:avLst/>
          <a:gdLst/>
          <a:ahLst/>
          <a:cxnLst/>
          <a:rect l="0" t="0" r="0" b="0"/>
          <a:pathLst>
            <a:path>
              <a:moveTo>
                <a:pt x="1103541" y="0"/>
              </a:moveTo>
              <a:lnTo>
                <a:pt x="1103541" y="113183"/>
              </a:lnTo>
              <a:lnTo>
                <a:pt x="0" y="113183"/>
              </a:lnTo>
              <a:lnTo>
                <a:pt x="0" y="2263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F4A30E-73F5-49DF-B986-696AE73BE6AD}">
      <dsp:nvSpPr>
        <dsp:cNvPr id="0" name=""/>
        <dsp:cNvSpPr/>
      </dsp:nvSpPr>
      <dsp:spPr>
        <a:xfrm>
          <a:off x="4415618" y="1262926"/>
          <a:ext cx="848878" cy="56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Final Game Results</a:t>
          </a:r>
        </a:p>
      </dsp:txBody>
      <dsp:txXfrm>
        <a:off x="4432193" y="1279501"/>
        <a:ext cx="815728" cy="532768"/>
      </dsp:txXfrm>
    </dsp:sp>
    <dsp:sp modelId="{6FDE16D1-3A43-4D21-A0DF-C5CFE884E0AE}">
      <dsp:nvSpPr>
        <dsp:cNvPr id="0" name=""/>
        <dsp:cNvSpPr/>
      </dsp:nvSpPr>
      <dsp:spPr>
        <a:xfrm>
          <a:off x="5897879" y="1036559"/>
          <a:ext cx="91440" cy="2263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63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3E4CF0-4CE6-495D-8464-2D17B75EA3CF}">
      <dsp:nvSpPr>
        <dsp:cNvPr id="0" name=""/>
        <dsp:cNvSpPr/>
      </dsp:nvSpPr>
      <dsp:spPr>
        <a:xfrm>
          <a:off x="5519160" y="1262926"/>
          <a:ext cx="848878" cy="56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Game Date</a:t>
          </a:r>
        </a:p>
      </dsp:txBody>
      <dsp:txXfrm>
        <a:off x="5535735" y="1279501"/>
        <a:ext cx="815728" cy="532768"/>
      </dsp:txXfrm>
    </dsp:sp>
    <dsp:sp modelId="{D70195FC-2BC4-477B-B580-580EDBA30B76}">
      <dsp:nvSpPr>
        <dsp:cNvPr id="0" name=""/>
        <dsp:cNvSpPr/>
      </dsp:nvSpPr>
      <dsp:spPr>
        <a:xfrm>
          <a:off x="5943600" y="1036559"/>
          <a:ext cx="1103541" cy="2263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183"/>
              </a:lnTo>
              <a:lnTo>
                <a:pt x="1103541" y="113183"/>
              </a:lnTo>
              <a:lnTo>
                <a:pt x="1103541" y="2263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B839B-953C-40A1-90BD-4488A877DD9C}">
      <dsp:nvSpPr>
        <dsp:cNvPr id="0" name=""/>
        <dsp:cNvSpPr/>
      </dsp:nvSpPr>
      <dsp:spPr>
        <a:xfrm>
          <a:off x="6622702" y="1262926"/>
          <a:ext cx="848878" cy="56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Game City</a:t>
          </a:r>
        </a:p>
      </dsp:txBody>
      <dsp:txXfrm>
        <a:off x="6639277" y="1279501"/>
        <a:ext cx="815728" cy="532768"/>
      </dsp:txXfrm>
    </dsp:sp>
    <dsp:sp modelId="{5521F852-8166-4752-97EE-6914B5B24BA8}">
      <dsp:nvSpPr>
        <dsp:cNvPr id="0" name=""/>
        <dsp:cNvSpPr/>
      </dsp:nvSpPr>
      <dsp:spPr>
        <a:xfrm>
          <a:off x="5943600" y="1036559"/>
          <a:ext cx="2207083" cy="2263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183"/>
              </a:lnTo>
              <a:lnTo>
                <a:pt x="2207083" y="113183"/>
              </a:lnTo>
              <a:lnTo>
                <a:pt x="2207083" y="2263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11288C-DF93-4609-A660-2B3224847B29}">
      <dsp:nvSpPr>
        <dsp:cNvPr id="0" name=""/>
        <dsp:cNvSpPr/>
      </dsp:nvSpPr>
      <dsp:spPr>
        <a:xfrm>
          <a:off x="7726244" y="1262926"/>
          <a:ext cx="848878" cy="56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City Lng</a:t>
          </a:r>
        </a:p>
      </dsp:txBody>
      <dsp:txXfrm>
        <a:off x="7742819" y="1279501"/>
        <a:ext cx="815728" cy="532768"/>
      </dsp:txXfrm>
    </dsp:sp>
    <dsp:sp modelId="{19029E32-6F67-4BC6-8BD5-F131890576E8}">
      <dsp:nvSpPr>
        <dsp:cNvPr id="0" name=""/>
        <dsp:cNvSpPr/>
      </dsp:nvSpPr>
      <dsp:spPr>
        <a:xfrm>
          <a:off x="5943600" y="1036559"/>
          <a:ext cx="3310625" cy="2263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183"/>
              </a:lnTo>
              <a:lnTo>
                <a:pt x="3310625" y="113183"/>
              </a:lnTo>
              <a:lnTo>
                <a:pt x="3310625" y="2263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FB1D0A-5C67-4277-8CD8-0C8F80B62B42}">
      <dsp:nvSpPr>
        <dsp:cNvPr id="0" name=""/>
        <dsp:cNvSpPr/>
      </dsp:nvSpPr>
      <dsp:spPr>
        <a:xfrm>
          <a:off x="8829786" y="1262926"/>
          <a:ext cx="848878" cy="56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City Lat</a:t>
          </a:r>
        </a:p>
      </dsp:txBody>
      <dsp:txXfrm>
        <a:off x="8846361" y="1279501"/>
        <a:ext cx="815728" cy="532768"/>
      </dsp:txXfrm>
    </dsp:sp>
    <dsp:sp modelId="{6F7AC8E2-5151-4483-833A-1C27D99DCB5F}">
      <dsp:nvSpPr>
        <dsp:cNvPr id="0" name=""/>
        <dsp:cNvSpPr/>
      </dsp:nvSpPr>
      <dsp:spPr>
        <a:xfrm>
          <a:off x="5943600" y="1036559"/>
          <a:ext cx="4414167" cy="2263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183"/>
              </a:lnTo>
              <a:lnTo>
                <a:pt x="4414167" y="113183"/>
              </a:lnTo>
              <a:lnTo>
                <a:pt x="4414167" y="2263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5248C-D596-4AA0-81DE-E22FD56A6999}">
      <dsp:nvSpPr>
        <dsp:cNvPr id="0" name=""/>
        <dsp:cNvSpPr/>
      </dsp:nvSpPr>
      <dsp:spPr>
        <a:xfrm>
          <a:off x="9933328" y="1262926"/>
          <a:ext cx="848878" cy="56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Average weather during Game</a:t>
          </a:r>
        </a:p>
      </dsp:txBody>
      <dsp:txXfrm>
        <a:off x="9949903" y="1279501"/>
        <a:ext cx="815728" cy="532768"/>
      </dsp:txXfrm>
    </dsp:sp>
    <dsp:sp modelId="{594FC7A9-ECB8-494B-AA14-4C736BAF4906}">
      <dsp:nvSpPr>
        <dsp:cNvPr id="0" name=""/>
        <dsp:cNvSpPr/>
      </dsp:nvSpPr>
      <dsp:spPr>
        <a:xfrm>
          <a:off x="5943600" y="1036559"/>
          <a:ext cx="5517709" cy="2263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183"/>
              </a:lnTo>
              <a:lnTo>
                <a:pt x="5517709" y="113183"/>
              </a:lnTo>
              <a:lnTo>
                <a:pt x="5517709" y="2263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22C36A-75A1-4578-8C55-D68EF2335A46}">
      <dsp:nvSpPr>
        <dsp:cNvPr id="0" name=""/>
        <dsp:cNvSpPr/>
      </dsp:nvSpPr>
      <dsp:spPr>
        <a:xfrm>
          <a:off x="11036870" y="1262926"/>
          <a:ext cx="848878" cy="56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Attendance</a:t>
          </a:r>
        </a:p>
      </dsp:txBody>
      <dsp:txXfrm>
        <a:off x="11053445" y="1279501"/>
        <a:ext cx="815728" cy="5327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C9D38-A583-4986-A690-9794D1F681A4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41E2A-084E-4C3D-B266-811F213E4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72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62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r>
              <a:rPr lang="en-US" dirty="0"/>
              <a:t>-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Attendance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19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35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5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18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r>
              <a:rPr lang="en-US" dirty="0"/>
              <a:t>All of the tams before and after COVID charts</a:t>
            </a:r>
          </a:p>
          <a:p>
            <a:endParaRPr lang="en-US" dirty="0"/>
          </a:p>
          <a:p>
            <a:r>
              <a:rPr lang="en-US" dirty="0"/>
              <a:t>What  statistically significant test should we run.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41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 all leagues does not show the significant variance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23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Attendance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3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Attendance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64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Attendance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844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Attendance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19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Motivates the topic </a:t>
            </a:r>
          </a:p>
          <a:p>
            <a:endParaRPr lang="en-US" dirty="0"/>
          </a:p>
          <a:p>
            <a:r>
              <a:rPr lang="en-US" dirty="0"/>
              <a:t>Total 1300 matches?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93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Attendance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19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Attendance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19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the data came from</a:t>
            </a:r>
          </a:p>
          <a:p>
            <a:r>
              <a:rPr lang="en-US" dirty="0"/>
              <a:t>Limitation of the data that we saw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9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31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19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02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r>
              <a:rPr lang="en-US" dirty="0"/>
              <a:t>-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Attendance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19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35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Attendance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19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E1C6-10CD-4EA8-A6EE-816F1834D21A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6BBC-E480-474B-96B1-2F9E81CB38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6288021" y="1700808"/>
            <a:ext cx="4418112" cy="244827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32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E1C6-10CD-4EA8-A6EE-816F1834D21A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6BBC-E480-474B-96B1-2F9E81CB3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07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E1C6-10CD-4EA8-A6EE-816F1834D21A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6BBC-E480-474B-96B1-2F9E81CB3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87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5390E1C6-10CD-4EA8-A6EE-816F1834D21A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B4586BBC-E480-474B-96B1-2F9E81CB389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7382" y="1124744"/>
            <a:ext cx="11203367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679509" y="111812"/>
            <a:ext cx="1021492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97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5390E1C6-10CD-4EA8-A6EE-816F1834D21A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5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B4586BBC-E480-474B-96B1-2F9E81CB389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527382" y="1124744"/>
            <a:ext cx="11203367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679509" y="111812"/>
            <a:ext cx="1021492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493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E1C6-10CD-4EA8-A6EE-816F1834D21A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6BBC-E480-474B-96B1-2F9E81CB389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6367159" y="2060848"/>
            <a:ext cx="4223053" cy="22322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965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28B7-E3EF-4404-AC4A-A3DEB34D5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827580-D8B8-4CCA-B7C6-BDDA61FA3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3AFBA-B528-44F5-9A70-71A5556F7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E1C6-10CD-4EA8-A6EE-816F1834D21A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889BB-5813-454E-BFD2-063386232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DD3C6-FFD5-46BE-A73C-1565C310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6BBC-E480-474B-96B1-2F9E81CB3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38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E1C6-10CD-4EA8-A6EE-816F1834D21A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6BBC-E480-474B-96B1-2F9E81CB389F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1182168" y="3220428"/>
            <a:ext cx="7002336" cy="189084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799" kern="1200" baseline="0" dirty="0">
                <a:solidFill>
                  <a:srgbClr val="1F9C00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1182167" y="5012809"/>
            <a:ext cx="4265677" cy="54946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0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1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436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0E1C6-10CD-4EA8-A6EE-816F1834D21A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7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86BBC-E480-474B-96B1-2F9E81CB3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02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8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32.png"/><Relationship Id="rId4" Type="http://schemas.openxmlformats.org/officeDocument/2006/relationships/image" Target="../media/image8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ootball-stadiums.co.uk/leagues/la-liga/" TargetMode="External"/><Relationship Id="rId3" Type="http://schemas.openxmlformats.org/officeDocument/2006/relationships/hyperlink" Target="https://www.worldweatheronline.com/developer/" TargetMode="External"/><Relationship Id="rId7" Type="http://schemas.openxmlformats.org/officeDocument/2006/relationships/hyperlink" Target="https://www.bundesliga.com/en/bundesliga/news/stadiums-borussia-park-allianz-arena-signal-iduna-park-veltins-7642" TargetMode="External"/><Relationship Id="rId2" Type="http://schemas.openxmlformats.org/officeDocument/2006/relationships/hyperlink" Target="https://www.football-data.co.uk/data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tadiumguide.com/premier-league-stadiums/" TargetMode="External"/><Relationship Id="rId5" Type="http://schemas.openxmlformats.org/officeDocument/2006/relationships/hyperlink" Target="https://www.footballwebpages.co.uk/fc-augsburg/attendances" TargetMode="External"/><Relationship Id="rId4" Type="http://schemas.openxmlformats.org/officeDocument/2006/relationships/hyperlink" Target="https://maps.googleapis.com/maps/api/place/findplacefromtext/output?parameters" TargetMode="External"/><Relationship Id="rId9" Type="http://schemas.openxmlformats.org/officeDocument/2006/relationships/hyperlink" Target="https://www.worldfootball.net/venues/ita-serie-a-2019-2020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AE71058-5CFB-4002-8D41-4BB42A2FE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312877"/>
            <a:ext cx="4876254" cy="1249308"/>
          </a:xfrm>
        </p:spPr>
        <p:txBody>
          <a:bodyPr/>
          <a:lstStyle/>
          <a:p>
            <a:r>
              <a:rPr lang="en-US" sz="4400" dirty="0"/>
              <a:t>The World of Soccer</a:t>
            </a:r>
            <a:br>
              <a:rPr lang="en-US" sz="4400" dirty="0"/>
            </a:br>
            <a:r>
              <a:rPr lang="en-US" sz="2800" dirty="0"/>
              <a:t>by Alyssa, Niral, Andrew &amp; EJ</a:t>
            </a:r>
          </a:p>
        </p:txBody>
      </p:sp>
    </p:spTree>
    <p:extLst>
      <p:ext uri="{BB962C8B-B14F-4D97-AF65-F5344CB8AC3E}">
        <p14:creationId xmlns:p14="http://schemas.microsoft.com/office/powerpoint/2010/main" val="3545051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304123-BDD3-4263-A4B3-5A5DE23BC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89" y="5851902"/>
            <a:ext cx="11766448" cy="7339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8C1A3A-9E46-4A86-B1A7-608672F4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Results about the Attendance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9DC3BF-703C-42AD-A53E-1AD2123A3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" b="10106"/>
          <a:stretch/>
        </p:blipFill>
        <p:spPr>
          <a:xfrm>
            <a:off x="9699058" y="333513"/>
            <a:ext cx="813433" cy="346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E19A0B-5466-4BEF-95D9-4BE949EE0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374" y="250380"/>
            <a:ext cx="625487" cy="5127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EABE27-8301-49BC-9529-78183F61A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9688" y="363367"/>
            <a:ext cx="893972" cy="316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B1A776-3880-4D60-AFDD-062CFE9B6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9394" y="193333"/>
            <a:ext cx="439783" cy="723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4967B6-DD08-4DE1-80C8-C6662368F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888" y="1028533"/>
            <a:ext cx="5432226" cy="3501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29FC39-E13D-4A8D-B7F9-E8FAAFB0AE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989" y="1036578"/>
            <a:ext cx="5713126" cy="347249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B6ED2F-995B-4A7A-A778-9C3FE221DB9C}"/>
              </a:ext>
            </a:extLst>
          </p:cNvPr>
          <p:cNvCxnSpPr>
            <a:cxnSpLocks/>
          </p:cNvCxnSpPr>
          <p:nvPr/>
        </p:nvCxnSpPr>
        <p:spPr>
          <a:xfrm>
            <a:off x="6003593" y="967998"/>
            <a:ext cx="0" cy="3672582"/>
          </a:xfrm>
          <a:prstGeom prst="line">
            <a:avLst/>
          </a:prstGeom>
          <a:ln w="28575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056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1D342-2037-410F-B811-342642AAB6A8}"/>
              </a:ext>
            </a:extLst>
          </p:cNvPr>
          <p:cNvSpPr txBox="1">
            <a:spLocks/>
          </p:cNvSpPr>
          <p:nvPr/>
        </p:nvSpPr>
        <p:spPr>
          <a:xfrm>
            <a:off x="7946572" y="2318203"/>
            <a:ext cx="2970569" cy="1241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sz="3200" dirty="0"/>
              <a:t>Game Before &amp; After COVID</a:t>
            </a:r>
          </a:p>
        </p:txBody>
      </p:sp>
    </p:spTree>
    <p:extLst>
      <p:ext uri="{BB962C8B-B14F-4D97-AF65-F5344CB8AC3E}">
        <p14:creationId xmlns:p14="http://schemas.microsoft.com/office/powerpoint/2010/main" val="405946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5BB7EEA-735F-482E-BCA8-1E797CAFE2E0}"/>
              </a:ext>
            </a:extLst>
          </p:cNvPr>
          <p:cNvCxnSpPr>
            <a:cxnSpLocks/>
          </p:cNvCxnSpPr>
          <p:nvPr/>
        </p:nvCxnSpPr>
        <p:spPr>
          <a:xfrm>
            <a:off x="2882237" y="1190663"/>
            <a:ext cx="0" cy="2440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0302F03-9863-4E63-9DD9-991205B6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" y="1338076"/>
            <a:ext cx="2629174" cy="2030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96FBE7-3CD7-4D17-A025-929A9EE21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381" y="1356007"/>
            <a:ext cx="2886944" cy="19711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C8C041-96AF-484E-9D6A-9BB92DEF671E}"/>
              </a:ext>
            </a:extLst>
          </p:cNvPr>
          <p:cNvSpPr txBox="1"/>
          <p:nvPr/>
        </p:nvSpPr>
        <p:spPr>
          <a:xfrm>
            <a:off x="606269" y="1052164"/>
            <a:ext cx="1620378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ll MT" panose="02020503060305020303" pitchFamily="18" charset="0"/>
              </a:rPr>
              <a:t>Games Before COVID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3D989C9-C712-445D-9A38-64CAC111F688}"/>
              </a:ext>
            </a:extLst>
          </p:cNvPr>
          <p:cNvSpPr txBox="1">
            <a:spLocks/>
          </p:cNvSpPr>
          <p:nvPr/>
        </p:nvSpPr>
        <p:spPr>
          <a:xfrm>
            <a:off x="1679509" y="111812"/>
            <a:ext cx="1021492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dirty="0"/>
              <a:t>Game Results Before COVID Vs. After COVID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F228C4-9ECA-4E2C-8C70-CDF891374F65}"/>
              </a:ext>
            </a:extLst>
          </p:cNvPr>
          <p:cNvSpPr txBox="1"/>
          <p:nvPr/>
        </p:nvSpPr>
        <p:spPr>
          <a:xfrm>
            <a:off x="3730798" y="1052164"/>
            <a:ext cx="150841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ll MT" panose="02020503060305020303" pitchFamily="18" charset="0"/>
              </a:rPr>
              <a:t>Games After COVID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25F34C-F69D-4A75-868E-5E9EDBF4CFB4}"/>
              </a:ext>
            </a:extLst>
          </p:cNvPr>
          <p:cNvCxnSpPr>
            <a:cxnSpLocks/>
          </p:cNvCxnSpPr>
          <p:nvPr/>
        </p:nvCxnSpPr>
        <p:spPr>
          <a:xfrm>
            <a:off x="6057900" y="972542"/>
            <a:ext cx="0" cy="5647242"/>
          </a:xfrm>
          <a:prstGeom prst="line">
            <a:avLst/>
          </a:prstGeom>
          <a:ln w="28575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7AFE857-DBCC-4C83-A433-F8156CF7D003}"/>
              </a:ext>
            </a:extLst>
          </p:cNvPr>
          <p:cNvCxnSpPr>
            <a:cxnSpLocks/>
          </p:cNvCxnSpPr>
          <p:nvPr/>
        </p:nvCxnSpPr>
        <p:spPr>
          <a:xfrm>
            <a:off x="198119" y="3854297"/>
            <a:ext cx="11845256" cy="0"/>
          </a:xfrm>
          <a:prstGeom prst="line">
            <a:avLst/>
          </a:prstGeom>
          <a:ln w="28575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61BE767-CDBF-4770-B446-2E1F9D22B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192" y="1348169"/>
            <a:ext cx="2551182" cy="19789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56950F-FF5D-4F4B-A937-428CFC8B4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3563" y="1361117"/>
            <a:ext cx="2712552" cy="19581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B21BCF-A2DC-4A06-8AB0-A076075F2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359" y="4274740"/>
            <a:ext cx="2529455" cy="20302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7FB5E84-6377-4B40-BE8B-8B63F74465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4053" y="4274740"/>
            <a:ext cx="2604162" cy="1969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8F39D59-CB74-4385-B12C-7AAB8769F4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5324" y="4274740"/>
            <a:ext cx="2594012" cy="21247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481AEA7-D0CA-4A22-A4EC-D48699043C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3563" y="4332806"/>
            <a:ext cx="2740492" cy="208311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1390BC1-7A4F-4FEB-8FFC-8EF6DBDCC91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346" b="10106"/>
          <a:stretch/>
        </p:blipFill>
        <p:spPr>
          <a:xfrm>
            <a:off x="2408730" y="2164421"/>
            <a:ext cx="813433" cy="346450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E9ED201-E08B-45B0-85CF-5CB8627681FF}"/>
              </a:ext>
            </a:extLst>
          </p:cNvPr>
          <p:cNvCxnSpPr>
            <a:cxnSpLocks/>
          </p:cNvCxnSpPr>
          <p:nvPr/>
        </p:nvCxnSpPr>
        <p:spPr>
          <a:xfrm>
            <a:off x="9057016" y="1190663"/>
            <a:ext cx="0" cy="2440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F3DD3B4-605F-4A15-ABEA-0ECF186B0D41}"/>
              </a:ext>
            </a:extLst>
          </p:cNvPr>
          <p:cNvSpPr txBox="1"/>
          <p:nvPr/>
        </p:nvSpPr>
        <p:spPr>
          <a:xfrm>
            <a:off x="6786973" y="1052164"/>
            <a:ext cx="1620378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ll MT" panose="02020503060305020303" pitchFamily="18" charset="0"/>
              </a:rPr>
              <a:t>Games Before COVID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93D96A-7D8B-4AC5-BDA7-46F71B640265}"/>
              </a:ext>
            </a:extLst>
          </p:cNvPr>
          <p:cNvSpPr txBox="1"/>
          <p:nvPr/>
        </p:nvSpPr>
        <p:spPr>
          <a:xfrm>
            <a:off x="9856856" y="1085737"/>
            <a:ext cx="150841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ll MT" panose="02020503060305020303" pitchFamily="18" charset="0"/>
              </a:rPr>
              <a:t>Games After COVID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651BC8-A86C-4F31-B39D-A8DA2D78FDE0}"/>
              </a:ext>
            </a:extLst>
          </p:cNvPr>
          <p:cNvSpPr txBox="1"/>
          <p:nvPr/>
        </p:nvSpPr>
        <p:spPr>
          <a:xfrm>
            <a:off x="606269" y="3977865"/>
            <a:ext cx="1620378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ll MT" panose="02020503060305020303" pitchFamily="18" charset="0"/>
              </a:rPr>
              <a:t>Games Before COVID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D2A205-EB4D-4E33-939B-96916B3F07B9}"/>
              </a:ext>
            </a:extLst>
          </p:cNvPr>
          <p:cNvSpPr txBox="1"/>
          <p:nvPr/>
        </p:nvSpPr>
        <p:spPr>
          <a:xfrm>
            <a:off x="3730798" y="3977865"/>
            <a:ext cx="150841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ll MT" panose="02020503060305020303" pitchFamily="18" charset="0"/>
              </a:rPr>
              <a:t>Games After COVID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D73589-ACBA-4E92-99B7-D565B588E080}"/>
              </a:ext>
            </a:extLst>
          </p:cNvPr>
          <p:cNvSpPr txBox="1"/>
          <p:nvPr/>
        </p:nvSpPr>
        <p:spPr>
          <a:xfrm>
            <a:off x="6786973" y="3977865"/>
            <a:ext cx="1620378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ll MT" panose="02020503060305020303" pitchFamily="18" charset="0"/>
              </a:rPr>
              <a:t>Games Before COVID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98FAA4A-AF07-4A0F-B8A7-061EDB9AAFD9}"/>
              </a:ext>
            </a:extLst>
          </p:cNvPr>
          <p:cNvSpPr txBox="1"/>
          <p:nvPr/>
        </p:nvSpPr>
        <p:spPr>
          <a:xfrm>
            <a:off x="9856856" y="4011438"/>
            <a:ext cx="150841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ll MT" panose="02020503060305020303" pitchFamily="18" charset="0"/>
              </a:rPr>
              <a:t>Games After COVID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7C8E60B-4F62-47FB-821E-501A18EB96FC}"/>
              </a:ext>
            </a:extLst>
          </p:cNvPr>
          <p:cNvCxnSpPr>
            <a:cxnSpLocks/>
          </p:cNvCxnSpPr>
          <p:nvPr/>
        </p:nvCxnSpPr>
        <p:spPr>
          <a:xfrm>
            <a:off x="2882237" y="4038915"/>
            <a:ext cx="0" cy="2440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B33687F-1124-42DE-BC6E-5F92237D9DB8}"/>
              </a:ext>
            </a:extLst>
          </p:cNvPr>
          <p:cNvCxnSpPr>
            <a:cxnSpLocks/>
          </p:cNvCxnSpPr>
          <p:nvPr/>
        </p:nvCxnSpPr>
        <p:spPr>
          <a:xfrm>
            <a:off x="9046449" y="4179135"/>
            <a:ext cx="0" cy="2440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5C93E2A7-CE4F-4CA9-AE0A-3DA12D000F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7124" y="5135283"/>
            <a:ext cx="439783" cy="7231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CA762F0-132D-4B50-836B-6BE1B457BC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51066" y="2189705"/>
            <a:ext cx="625487" cy="5127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5236878-3108-4D78-AE20-DAC0BF4233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29776" y="5078743"/>
            <a:ext cx="893972" cy="3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9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A18F68-45F3-41CE-BB27-8AE39160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Results Before COVID Vs. After COVID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615540-1780-434B-97D0-6B8C24A0B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" b="10106"/>
          <a:stretch/>
        </p:blipFill>
        <p:spPr>
          <a:xfrm>
            <a:off x="4673109" y="2026485"/>
            <a:ext cx="813433" cy="346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EE11B5-CFF3-4854-8EAC-E783DDECB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3027" y="2199710"/>
            <a:ext cx="625487" cy="5127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2688AF-7482-489D-B032-F85301BC4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435" y="5190518"/>
            <a:ext cx="893972" cy="316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19FA26-4630-424B-B9D3-6AD2B9E75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7124" y="5190518"/>
            <a:ext cx="439783" cy="72319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A3100C-A39C-4133-8E77-119BB54B1C78}"/>
              </a:ext>
            </a:extLst>
          </p:cNvPr>
          <p:cNvCxnSpPr>
            <a:cxnSpLocks/>
          </p:cNvCxnSpPr>
          <p:nvPr/>
        </p:nvCxnSpPr>
        <p:spPr>
          <a:xfrm>
            <a:off x="6057900" y="1006098"/>
            <a:ext cx="0" cy="5647242"/>
          </a:xfrm>
          <a:prstGeom prst="line">
            <a:avLst/>
          </a:prstGeom>
          <a:ln w="28575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5D3ABD-3591-4F6F-9772-75366DDA798D}"/>
              </a:ext>
            </a:extLst>
          </p:cNvPr>
          <p:cNvCxnSpPr>
            <a:cxnSpLocks/>
          </p:cNvCxnSpPr>
          <p:nvPr/>
        </p:nvCxnSpPr>
        <p:spPr>
          <a:xfrm>
            <a:off x="198119" y="3887853"/>
            <a:ext cx="11845256" cy="0"/>
          </a:xfrm>
          <a:prstGeom prst="line">
            <a:avLst/>
          </a:prstGeom>
          <a:ln w="28575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1C43984-6494-4C97-A92A-5831E36DB8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4650" y="1021924"/>
            <a:ext cx="3914775" cy="2752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6125DB-B1F1-4F00-81C5-885D4DFCC2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358" y="1006098"/>
            <a:ext cx="3990975" cy="2733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894A25-6B86-4754-B30C-1C81AB05D0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358" y="4012653"/>
            <a:ext cx="3583748" cy="26723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63978-C5B4-4FF2-BD6A-35DFCFC792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4650" y="3922729"/>
            <a:ext cx="38957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04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8C1A3A-9E46-4A86-B1A7-608672F4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Results Before COVID Vs. After COVID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9DC3BF-703C-42AD-A53E-1AD2123A3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" b="10106"/>
          <a:stretch/>
        </p:blipFill>
        <p:spPr>
          <a:xfrm>
            <a:off x="9699058" y="333513"/>
            <a:ext cx="813433" cy="346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E19A0B-5466-4BEF-95D9-4BE949EE0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374" y="250380"/>
            <a:ext cx="625487" cy="5127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EABE27-8301-49BC-9529-78183F61A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9688" y="363367"/>
            <a:ext cx="893972" cy="316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B1A776-3880-4D60-AFDD-062CFE9B6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9394" y="193333"/>
            <a:ext cx="439783" cy="723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995037-6842-4E87-98A1-BB6D7245B0F5}"/>
              </a:ext>
            </a:extLst>
          </p:cNvPr>
          <p:cNvSpPr txBox="1"/>
          <p:nvPr/>
        </p:nvSpPr>
        <p:spPr>
          <a:xfrm>
            <a:off x="781038" y="1053242"/>
            <a:ext cx="179694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ll MT" panose="02020503060305020303" pitchFamily="18" charset="0"/>
              </a:rPr>
              <a:t>Games Before COVID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E06734-4DB8-4A2F-BF57-FA93B1A8221B}"/>
              </a:ext>
            </a:extLst>
          </p:cNvPr>
          <p:cNvSpPr txBox="1"/>
          <p:nvPr/>
        </p:nvSpPr>
        <p:spPr>
          <a:xfrm>
            <a:off x="5092424" y="1065960"/>
            <a:ext cx="179694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ll MT" panose="02020503060305020303" pitchFamily="18" charset="0"/>
              </a:rPr>
              <a:t>Games After COVID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C8529C-7C69-42CB-9D87-70CC448D52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233" y="1397549"/>
            <a:ext cx="2876550" cy="23431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01406FA-EB20-4DFB-A332-D4947F9FE7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4981" y="1373737"/>
            <a:ext cx="3171825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D00C11-DE2E-410A-A98B-46722CCBE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2012" y="3713333"/>
            <a:ext cx="41624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22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D22EB9-2B07-429A-8794-489692B0F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124743"/>
            <a:ext cx="11203367" cy="5401891"/>
          </a:xfrm>
        </p:spPr>
        <p:txBody>
          <a:bodyPr>
            <a:normAutofit/>
          </a:bodyPr>
          <a:lstStyle/>
          <a:p>
            <a:pPr marL="0" indent="0"/>
            <a:r>
              <a:rPr lang="en-US" dirty="0">
                <a:latin typeface="Arial Black" panose="020B0A04020102020204" pitchFamily="34" charset="0"/>
              </a:rPr>
              <a:t>Data Analysis Observations: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extreme weather home team is more likely to score higher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extreme heath home team is more likely to win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Not true for Germany, as temp increases away team is going to score higher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Overall home team performs better during home game regardless of audience count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The scores of matches are not affected by the size of audiences.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Lower capacity stadium games where Home and away team performs equally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Higher capacity stadium, home games performance is much higher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Three of the four leagues where home team is performing better without home fans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England home teams performs better in empty stadiums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Spain is the only league where home teams perform better with home fans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>
                <a:latin typeface="Arial Black" panose="020B0A04020102020204" pitchFamily="34" charset="0"/>
              </a:rPr>
              <a:t>Data Limitation: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Weather limitation, average temp for the game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all game attendance data were available which impacted the data pool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much data available for the games after the COVID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Number of Games played after COVID are very limited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dirty="0"/>
              <a:t>Perfect data set would have been full season schedule for normal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02EACF-4D3E-4FD5-B20F-E661CF8E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273590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95C708-E043-4964-B3BF-D34173ACF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0" y="908721"/>
            <a:ext cx="12129880" cy="583746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644D7E-6130-4698-B609-9C696F9D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5231" y="1868557"/>
            <a:ext cx="9827812" cy="572493"/>
          </a:xfrm>
          <a:solidFill>
            <a:schemeClr val="bg2">
              <a:lumMod val="75000"/>
            </a:schemeClr>
          </a:solidFill>
        </p:spPr>
        <p:txBody>
          <a:bodyPr>
            <a:noAutofit/>
          </a:bodyPr>
          <a:lstStyle/>
          <a:p>
            <a:pPr marL="0" indent="0" algn="ctr"/>
            <a:r>
              <a:rPr lang="en-US" sz="32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How are you going to bet on your next soccer game?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29C7D5-FF16-47B0-B0EB-3DD2C145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B03453-2E8B-424C-B5EE-CE77EF623A98}"/>
              </a:ext>
            </a:extLst>
          </p:cNvPr>
          <p:cNvSpPr/>
          <p:nvPr/>
        </p:nvSpPr>
        <p:spPr>
          <a:xfrm>
            <a:off x="4101346" y="4096420"/>
            <a:ext cx="371896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Bet on your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HOME TEAM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453842-72F5-48C2-9DC5-30B89F1BE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" b="10106"/>
          <a:stretch/>
        </p:blipFill>
        <p:spPr>
          <a:xfrm>
            <a:off x="7579624" y="3827454"/>
            <a:ext cx="1748124" cy="7445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37E346-C1B2-4128-963B-C3612C5F4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937" y="3653486"/>
            <a:ext cx="1146911" cy="9401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67BF5F-B7DF-4339-8FC5-B5ADD811F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177" y="2660329"/>
            <a:ext cx="1616545" cy="5724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ABA4E0-3B67-4222-AF40-14D2E7F3C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9509" y="2534531"/>
            <a:ext cx="849271" cy="139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3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BDA16A-5AD0-4983-B530-E458A7B77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076325"/>
            <a:ext cx="11203367" cy="493010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i="0" dirty="0">
                <a:solidFill>
                  <a:srgbClr val="24292E"/>
                </a:solidFill>
                <a:latin typeface="-apple-system"/>
              </a:rPr>
              <a:t>Score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Slack-Lato"/>
                <a:hlinkClick r:id="rId2"/>
              </a:rPr>
              <a:t>https://www.football-data.co.uk/data</a:t>
            </a:r>
            <a:endParaRPr lang="en-US" b="0" i="0" u="none" strike="noStrike">
              <a:effectLst/>
              <a:latin typeface="Slack-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i="0">
                <a:solidFill>
                  <a:srgbClr val="24292E"/>
                </a:solidFill>
                <a:latin typeface="-apple-system"/>
              </a:rPr>
              <a:t>Weather </a:t>
            </a:r>
            <a:r>
              <a:rPr lang="en-US" altLang="en-US" i="0" dirty="0">
                <a:solidFill>
                  <a:srgbClr val="24292E"/>
                </a:solidFill>
                <a:latin typeface="-apple-system"/>
              </a:rPr>
              <a:t>Data</a:t>
            </a:r>
            <a:endParaRPr lang="en-US" altLang="en-US" i="0" dirty="0">
              <a:solidFill>
                <a:srgbClr val="24292E"/>
              </a:solidFill>
              <a:latin typeface="-apple-system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Slack-Lato"/>
                <a:hlinkClick r:id="rId3"/>
              </a:rPr>
              <a:t>https://www.worldweatheronline.com/developer/</a:t>
            </a:r>
            <a:endParaRPr lang="en-US" b="0" i="0" u="none" strike="noStrike" dirty="0">
              <a:effectLst/>
              <a:latin typeface="Slack-Lato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  <a:hlinkClick r:id="rId4"/>
              </a:rPr>
              <a:t>https://maps.googleapis.com/maps/api/place/findplacefromtext/output?parameters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Attendances : for each league,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366D6"/>
                </a:solidFill>
                <a:latin typeface="-apple-system"/>
                <a:hlinkClick r:id="rId5"/>
              </a:rPr>
              <a:t>https://www.footballwebpages.co.uk/fc-augsburg/attendances</a:t>
            </a:r>
            <a:endParaRPr lang="en-US" i="0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Stadiums &amp; City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6"/>
              </a:rPr>
              <a:t>https://www.stadiumguide.com/premier-league-stadiums/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7"/>
              </a:rPr>
              <a:t>https://www.bundesliga.com/en/bundesliga/news/stadiums-borussia-park-allianz-arena-signal-iduna-park-veltins-7642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8"/>
              </a:rPr>
              <a:t>https://www.football-stadiums.co.uk/leagues/la-liga/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 --- and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wikipedia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9"/>
              </a:rPr>
              <a:t>https://www.worldfootball.net/venues/ita-serie-a-2019-2020/</a:t>
            </a:r>
            <a:endParaRPr lang="en-US" altLang="en-US" i="0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005590-5223-4AB5-A131-6ECB73E0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</p:spTree>
    <p:extLst>
      <p:ext uri="{BB962C8B-B14F-4D97-AF65-F5344CB8AC3E}">
        <p14:creationId xmlns:p14="http://schemas.microsoft.com/office/powerpoint/2010/main" val="639539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86641D-F423-41A2-92A5-AFE8A997B7B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41393" y="2187575"/>
            <a:ext cx="2437493" cy="124142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00855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799FFA-AE11-4D19-B066-6AE61066F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4360" y="1930219"/>
            <a:ext cx="3125184" cy="2232248"/>
          </a:xfrm>
        </p:spPr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767875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A0339-7028-4850-8C50-157B8A197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" y="988157"/>
            <a:ext cx="11974286" cy="4881686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Soccer leagues are very popular leagues in most of  European nations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data generated by these leagues on yearly bases provides insights into each leagues performance and popularly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are many questions we can ask to get valuable insight. Today we are going to attempt to answer a question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AA85E2-F2C7-4BFA-ABDE-7C3735D1A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World of Soccer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5F39DD-29E6-408E-BB41-C934149684D4}"/>
              </a:ext>
            </a:extLst>
          </p:cNvPr>
          <p:cNvSpPr/>
          <p:nvPr/>
        </p:nvSpPr>
        <p:spPr>
          <a:xfrm>
            <a:off x="1258066" y="6227590"/>
            <a:ext cx="9675868" cy="511125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0" rIns="91440" bIns="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Baskerville Old Face" panose="02020602080505020303" pitchFamily="18" charset="0"/>
              </a:rPr>
              <a:t>Does homefield advantage really exist? </a:t>
            </a:r>
          </a:p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B6C3C0-D7EB-49EE-A9E1-8636D75CD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30" y="4180852"/>
            <a:ext cx="3444123" cy="1219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A013C8-8A5A-4DDA-89FD-0E351F288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124" y="3185237"/>
            <a:ext cx="1384448" cy="22766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74967-C47C-4BA8-B84E-5C036CE37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478" y="2967825"/>
            <a:ext cx="2634255" cy="21593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D22C0C-2A51-46EA-8D6F-29DEF8FE01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46" b="10106"/>
          <a:stretch/>
        </p:blipFill>
        <p:spPr>
          <a:xfrm>
            <a:off x="2538740" y="2439714"/>
            <a:ext cx="3395674" cy="144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1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1DD1C54-684A-4C5F-B129-BAE19D83B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731" y="4081886"/>
            <a:ext cx="4954807" cy="266430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C0CFE2-F7DD-470A-8844-72FA8DE14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for all matches of match total scores and attendances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B5308-BF4D-4D8A-B7D8-7C64A8171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31" y="908720"/>
            <a:ext cx="4989924" cy="2664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AE9B9-3130-4138-AC81-2A8A26666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866" y="908720"/>
            <a:ext cx="4949572" cy="27506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DD173A-75AD-4DF9-9C91-1166733F4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632" y="4026731"/>
            <a:ext cx="4949572" cy="271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50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D526F4-FBC5-45D9-9AA0-1A1A408BE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F3EADD-F87C-496C-97CE-B94B38DF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7A1C1-CDFD-4C60-905C-C8697147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1738312"/>
            <a:ext cx="59817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65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C8DB7D-CCF8-417A-A51D-7749482E3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COVID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7C98E6-D4C4-4DCF-AF87-B71A2015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Before COVID Vs. Game After COVID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C758CD-E96E-4128-B7BE-C1BF88523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71" y="3802084"/>
            <a:ext cx="3009291" cy="200619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EED531-8FBA-4088-B5D2-F0C1FD514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526" y="3802084"/>
            <a:ext cx="2995648" cy="19970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279EDCF-65C8-4372-BA25-71281B56F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" y="2661320"/>
            <a:ext cx="3009291" cy="200619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641C7A6-D7DD-432F-BFA2-5FB6254069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38" y="1255664"/>
            <a:ext cx="2978724" cy="198581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2B826656-F57C-4EB1-BC48-B64DC15241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86" y="1215876"/>
            <a:ext cx="3098088" cy="206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71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97424-F23E-4A66-86E4-BB972B78C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43798-89B3-411E-A375-130E4C3AA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2" y="2519382"/>
            <a:ext cx="3633450" cy="242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19048-ABB0-4F36-82B1-8EC9D53BD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911" y="4338213"/>
            <a:ext cx="3135428" cy="209028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96BDAD-6448-4905-A034-3E4B5632F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911" y="1862107"/>
            <a:ext cx="3135428" cy="2090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0CB708-1411-476A-9FBC-889E38782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859" y="1722474"/>
            <a:ext cx="3135429" cy="20902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90A660-F29B-49E4-B996-6839AA8B4B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859" y="4338212"/>
            <a:ext cx="3135428" cy="20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51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A18F68-45F3-41CE-BB27-8AE39160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Scores &amp; Attendances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C8AB6-F3E4-4AA4-92DD-461796F63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3" y="1062037"/>
            <a:ext cx="10711389" cy="4952149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3714FAAE-0850-4DAC-AF03-3E2520C9C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3" y="6015347"/>
            <a:ext cx="453970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BUN teams until 2020-06-27 is 306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BUN teams after COVID-19 is 82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F9354-A45E-43FC-8BA5-F32253C71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43" y="260768"/>
            <a:ext cx="625487" cy="51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04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A18F68-45F3-41CE-BB27-8AE39160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Scores &amp; Attendances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46C64-7C8F-4247-98F2-95E6CF75F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521" y="989353"/>
            <a:ext cx="10182225" cy="48101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FF58BE-6045-416D-99BA-346747D0F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730" y="5799478"/>
            <a:ext cx="453970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LIG teams until 2020-07-13 is 360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LIG teams after COVID-19 is 90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5AB9A-18E7-479F-BD1B-97A5686BE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06" y="364980"/>
            <a:ext cx="893972" cy="3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65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A18F68-45F3-41CE-BB27-8AE39160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Scores &amp; Attendances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5AF59-7102-4289-A2A2-398A32362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83" y="940250"/>
            <a:ext cx="11350517" cy="526077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01C412DA-76F9-4915-8D2A-24CB00271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33649"/>
            <a:ext cx="453970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SER teams until 2020-07-13 is 320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SER teams after COVID-19 is 64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986C3D-E7A0-416D-B80A-3C772026D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75" y="152577"/>
            <a:ext cx="439783" cy="72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58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727AAC-8286-40C4-9118-0B91F40FB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27E229-4422-4125-BD66-4C129656A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8CB5AE-B5C0-40F3-8FC3-E87AB5C50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89" y="1044465"/>
            <a:ext cx="5800725" cy="327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A6CF-8123-402E-9DB4-4C90B260B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36" y="2012307"/>
            <a:ext cx="58959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10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C8C041-96AF-484E-9D6A-9BB92DEF671E}"/>
              </a:ext>
            </a:extLst>
          </p:cNvPr>
          <p:cNvSpPr txBox="1"/>
          <p:nvPr/>
        </p:nvSpPr>
        <p:spPr>
          <a:xfrm>
            <a:off x="781038" y="1053242"/>
            <a:ext cx="179694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ll MT" panose="02020503060305020303" pitchFamily="18" charset="0"/>
              </a:rPr>
              <a:t>Games Before COVID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3D989C9-C712-445D-9A38-64CAC111F688}"/>
              </a:ext>
            </a:extLst>
          </p:cNvPr>
          <p:cNvSpPr txBox="1">
            <a:spLocks/>
          </p:cNvSpPr>
          <p:nvPr/>
        </p:nvSpPr>
        <p:spPr>
          <a:xfrm>
            <a:off x="1679509" y="111812"/>
            <a:ext cx="1021492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dirty="0"/>
              <a:t>Game Before COVID Vs. Game After COVID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F228C4-9ECA-4E2C-8C70-CDF891374F65}"/>
              </a:ext>
            </a:extLst>
          </p:cNvPr>
          <p:cNvSpPr txBox="1"/>
          <p:nvPr/>
        </p:nvSpPr>
        <p:spPr>
          <a:xfrm>
            <a:off x="5092424" y="1065960"/>
            <a:ext cx="179694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ll MT" panose="02020503060305020303" pitchFamily="18" charset="0"/>
              </a:rPr>
              <a:t>Games After COVID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A4F60-E982-46EA-8F57-149BF8DEC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43" y="260768"/>
            <a:ext cx="625487" cy="512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6B6E1D-BC08-4538-87BE-9FB1D3522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45" y="1301840"/>
            <a:ext cx="3057525" cy="2371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25580C-4C65-44AA-8585-FAEDEDA2B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169" y="1373737"/>
            <a:ext cx="3219450" cy="2324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0A2915-B3F5-4971-AB19-533FA5840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162" y="3857136"/>
            <a:ext cx="3724275" cy="2581275"/>
          </a:xfrm>
          <a:prstGeom prst="rect">
            <a:avLst/>
          </a:prstGeom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CB0ACD36-F6B1-4EBA-824E-A43FD20B7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38411"/>
            <a:ext cx="453970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BUN teams until 2020-06-27 is 306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BUN teams after COVID-19 is 82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C8C041-96AF-484E-9D6A-9BB92DEF671E}"/>
              </a:ext>
            </a:extLst>
          </p:cNvPr>
          <p:cNvSpPr txBox="1"/>
          <p:nvPr/>
        </p:nvSpPr>
        <p:spPr>
          <a:xfrm>
            <a:off x="781038" y="1053242"/>
            <a:ext cx="179694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ll MT" panose="02020503060305020303" pitchFamily="18" charset="0"/>
              </a:rPr>
              <a:t>Games Before COVID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3D989C9-C712-445D-9A38-64CAC111F688}"/>
              </a:ext>
            </a:extLst>
          </p:cNvPr>
          <p:cNvSpPr txBox="1">
            <a:spLocks/>
          </p:cNvSpPr>
          <p:nvPr/>
        </p:nvSpPr>
        <p:spPr>
          <a:xfrm>
            <a:off x="1679509" y="111812"/>
            <a:ext cx="1021492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dirty="0"/>
              <a:t>Game Before COVID Vs. Game After COVID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F228C4-9ECA-4E2C-8C70-CDF891374F65}"/>
              </a:ext>
            </a:extLst>
          </p:cNvPr>
          <p:cNvSpPr txBox="1"/>
          <p:nvPr/>
        </p:nvSpPr>
        <p:spPr>
          <a:xfrm>
            <a:off x="5092424" y="1065960"/>
            <a:ext cx="179694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ll MT" panose="02020503060305020303" pitchFamily="18" charset="0"/>
              </a:rPr>
              <a:t>Games After COVID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E3F1F9-3BD9-4435-83CE-4D47DE286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06" y="364980"/>
            <a:ext cx="893972" cy="316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73FB79-6A74-468F-8319-0D0A70D8C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38" y="1373737"/>
            <a:ext cx="2895600" cy="232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D3B6B5-6A5E-4BA6-8FA6-5F9C930F6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794" y="1373737"/>
            <a:ext cx="3124200" cy="2362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F47D36-88CF-46F3-939E-9ABCE9E88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537" y="3838086"/>
            <a:ext cx="3771900" cy="26003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26AD42-CF69-4F8C-BB36-65D56B742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38411"/>
            <a:ext cx="453970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LIG teams until 2020-07-13 is 360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LIG teams after COVID-19 is 90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711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BF8A5D-892A-4421-B9BA-551FBB04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Journey to The Facts and Analysis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0DED6DF-666D-4C49-8FBC-378650EDAE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4871009"/>
              </p:ext>
            </p:extLst>
          </p:nvPr>
        </p:nvGraphicFramePr>
        <p:xfrm>
          <a:off x="366057" y="896470"/>
          <a:ext cx="11717085" cy="5558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0796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C8C041-96AF-484E-9D6A-9BB92DEF671E}"/>
              </a:ext>
            </a:extLst>
          </p:cNvPr>
          <p:cNvSpPr txBox="1"/>
          <p:nvPr/>
        </p:nvSpPr>
        <p:spPr>
          <a:xfrm>
            <a:off x="781038" y="1053242"/>
            <a:ext cx="179694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ll MT" panose="02020503060305020303" pitchFamily="18" charset="0"/>
              </a:rPr>
              <a:t>Games Before COVID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3D989C9-C712-445D-9A38-64CAC111F688}"/>
              </a:ext>
            </a:extLst>
          </p:cNvPr>
          <p:cNvSpPr txBox="1">
            <a:spLocks/>
          </p:cNvSpPr>
          <p:nvPr/>
        </p:nvSpPr>
        <p:spPr>
          <a:xfrm>
            <a:off x="1679509" y="111812"/>
            <a:ext cx="1021492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dirty="0"/>
              <a:t>Game Before COVID Vs. Game After COVID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F228C4-9ECA-4E2C-8C70-CDF891374F65}"/>
              </a:ext>
            </a:extLst>
          </p:cNvPr>
          <p:cNvSpPr txBox="1"/>
          <p:nvPr/>
        </p:nvSpPr>
        <p:spPr>
          <a:xfrm>
            <a:off x="5092424" y="1065960"/>
            <a:ext cx="179694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ll MT" panose="02020503060305020303" pitchFamily="18" charset="0"/>
              </a:rPr>
              <a:t>Games After COVID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224491-8DC9-47AC-8C1A-9C27F48AE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75" y="152577"/>
            <a:ext cx="439783" cy="72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B7A6E1-08C4-48B6-AD84-F85756159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72" y="1373737"/>
            <a:ext cx="2895600" cy="2371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C63908-B8E6-4DE1-921D-0A4DC5F37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131" y="1397549"/>
            <a:ext cx="3057525" cy="2324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A74F5D-1063-499C-A008-82140BF65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1587" y="4144374"/>
            <a:ext cx="3752850" cy="2447925"/>
          </a:xfrm>
          <a:prstGeom prst="rect">
            <a:avLst/>
          </a:prstGeom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B3EBB7E3-509A-42C0-B406-0E7CF049B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33649"/>
            <a:ext cx="453970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SER teams until 2020-07-13 is 320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SER teams after COVID-19 is 64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959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76A806-D1A0-4548-BEDA-3F50CFC64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Acquisitions and Cleanup Roadmap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61065AA-14C1-4215-8409-2D4B2034D2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5123826"/>
              </p:ext>
            </p:extLst>
          </p:nvPr>
        </p:nvGraphicFramePr>
        <p:xfrm>
          <a:off x="0" y="1272618"/>
          <a:ext cx="12028602" cy="2639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A4779FA6-66E1-4768-9E8F-BC51359F98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9314421"/>
              </p:ext>
            </p:extLst>
          </p:nvPr>
        </p:nvGraphicFramePr>
        <p:xfrm>
          <a:off x="141402" y="4365266"/>
          <a:ext cx="11887200" cy="2299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23733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1D342-2037-410F-B811-342642AAB6A8}"/>
              </a:ext>
            </a:extLst>
          </p:cNvPr>
          <p:cNvSpPr txBox="1">
            <a:spLocks/>
          </p:cNvSpPr>
          <p:nvPr/>
        </p:nvSpPr>
        <p:spPr>
          <a:xfrm>
            <a:off x="7847938" y="2421010"/>
            <a:ext cx="3411109" cy="1135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sz="3200" dirty="0"/>
              <a:t>Temperature impact on Average Goals</a:t>
            </a:r>
          </a:p>
        </p:txBody>
      </p:sp>
    </p:spTree>
    <p:extLst>
      <p:ext uri="{BB962C8B-B14F-4D97-AF65-F5344CB8AC3E}">
        <p14:creationId xmlns:p14="http://schemas.microsoft.com/office/powerpoint/2010/main" val="3963875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1713CD-962E-4296-8FE8-566B2C214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98" y="4003062"/>
            <a:ext cx="5758793" cy="2650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DA351-B732-420E-ABC3-35FB05F34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5" y="3987510"/>
            <a:ext cx="5628321" cy="2575293"/>
          </a:xfrm>
          <a:prstGeom prst="rect">
            <a:avLst/>
          </a:prstGeom>
          <a:noFill/>
          <a:ln w="158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26F24C-0380-4E47-A965-30895057E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672" y="1061063"/>
            <a:ext cx="5830237" cy="26132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612C35-7D65-4900-9C2E-19A8D7C6C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26" y="1116076"/>
            <a:ext cx="5814507" cy="257062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4A18F68-45F3-41CE-BB27-8AE39160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Temperature Impact on Average Goals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615540-1780-434B-97D0-6B8C24A0B9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46" b="10106"/>
          <a:stretch/>
        </p:blipFill>
        <p:spPr>
          <a:xfrm>
            <a:off x="5137627" y="2130109"/>
            <a:ext cx="684242" cy="2914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EE11B5-CFF3-4854-8EAC-E783DDECBE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65626" y="2118717"/>
            <a:ext cx="577749" cy="4735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2688AF-7482-489D-B032-F85301BC4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762" y="5084072"/>
            <a:ext cx="893972" cy="316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19FA26-4630-424B-B9D3-6AD2B9E75E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20218" y="4918610"/>
            <a:ext cx="439783" cy="72319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A3100C-A39C-4133-8E77-119BB54B1C78}"/>
              </a:ext>
            </a:extLst>
          </p:cNvPr>
          <p:cNvCxnSpPr>
            <a:cxnSpLocks/>
          </p:cNvCxnSpPr>
          <p:nvPr/>
        </p:nvCxnSpPr>
        <p:spPr>
          <a:xfrm>
            <a:off x="6057900" y="1006098"/>
            <a:ext cx="0" cy="5647242"/>
          </a:xfrm>
          <a:prstGeom prst="line">
            <a:avLst/>
          </a:prstGeom>
          <a:ln w="28575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5D3ABD-3591-4F6F-9772-75366DDA798D}"/>
              </a:ext>
            </a:extLst>
          </p:cNvPr>
          <p:cNvCxnSpPr>
            <a:cxnSpLocks/>
          </p:cNvCxnSpPr>
          <p:nvPr/>
        </p:nvCxnSpPr>
        <p:spPr>
          <a:xfrm>
            <a:off x="198119" y="3887853"/>
            <a:ext cx="11845256" cy="0"/>
          </a:xfrm>
          <a:prstGeom prst="line">
            <a:avLst/>
          </a:prstGeom>
          <a:ln w="28575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loud 4">
            <a:extLst>
              <a:ext uri="{FF2B5EF4-FFF2-40B4-BE49-F238E27FC236}">
                <a16:creationId xmlns:a16="http://schemas.microsoft.com/office/drawing/2014/main" id="{281CEF66-B9AC-4785-AD73-BC8D2423F52F}"/>
              </a:ext>
            </a:extLst>
          </p:cNvPr>
          <p:cNvSpPr/>
          <p:nvPr/>
        </p:nvSpPr>
        <p:spPr>
          <a:xfrm>
            <a:off x="866775" y="1305784"/>
            <a:ext cx="812733" cy="2237516"/>
          </a:xfrm>
          <a:prstGeom prst="cloud">
            <a:avLst/>
          </a:prstGeom>
          <a:noFill/>
          <a:ln w="222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B26E860B-E9CB-4528-BD4F-4148531B0393}"/>
              </a:ext>
            </a:extLst>
          </p:cNvPr>
          <p:cNvSpPr/>
          <p:nvPr/>
        </p:nvSpPr>
        <p:spPr>
          <a:xfrm>
            <a:off x="4223137" y="4462272"/>
            <a:ext cx="809625" cy="1737360"/>
          </a:xfrm>
          <a:prstGeom prst="cloud">
            <a:avLst/>
          </a:prstGeom>
          <a:noFill/>
          <a:ln w="222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DAF19288-862F-45EC-9A9A-63A718F02191}"/>
              </a:ext>
            </a:extLst>
          </p:cNvPr>
          <p:cNvSpPr/>
          <p:nvPr/>
        </p:nvSpPr>
        <p:spPr>
          <a:xfrm>
            <a:off x="9033262" y="1545336"/>
            <a:ext cx="2235593" cy="1883664"/>
          </a:xfrm>
          <a:prstGeom prst="cloud">
            <a:avLst/>
          </a:prstGeom>
          <a:noFill/>
          <a:ln w="222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9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A18F68-45F3-41CE-BB27-8AE39160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Temperature Impact on Average Goals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DA12B4-CA8B-4545-8B25-F491592D6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2536" y="1720438"/>
            <a:ext cx="8749447" cy="3417123"/>
          </a:xfrm>
        </p:spPr>
      </p:pic>
      <p:sp>
        <p:nvSpPr>
          <p:cNvPr id="2" name="Cloud 1">
            <a:extLst>
              <a:ext uri="{FF2B5EF4-FFF2-40B4-BE49-F238E27FC236}">
                <a16:creationId xmlns:a16="http://schemas.microsoft.com/office/drawing/2014/main" id="{F9D3C0F9-9CE5-47A0-AF97-4580A726F977}"/>
              </a:ext>
            </a:extLst>
          </p:cNvPr>
          <p:cNvSpPr/>
          <p:nvPr/>
        </p:nvSpPr>
        <p:spPr>
          <a:xfrm>
            <a:off x="7991475" y="2386584"/>
            <a:ext cx="1133476" cy="2424708"/>
          </a:xfrm>
          <a:prstGeom prst="cloud">
            <a:avLst/>
          </a:prstGeom>
          <a:noFill/>
          <a:ln w="222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A7B43D18-0BBE-4412-9789-FA3A16D837C9}"/>
              </a:ext>
            </a:extLst>
          </p:cNvPr>
          <p:cNvSpPr/>
          <p:nvPr/>
        </p:nvSpPr>
        <p:spPr>
          <a:xfrm>
            <a:off x="3362327" y="1993392"/>
            <a:ext cx="1133476" cy="2817900"/>
          </a:xfrm>
          <a:prstGeom prst="cloud">
            <a:avLst/>
          </a:prstGeom>
          <a:noFill/>
          <a:ln w="222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0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1D342-2037-410F-B811-342642AAB6A8}"/>
              </a:ext>
            </a:extLst>
          </p:cNvPr>
          <p:cNvSpPr txBox="1">
            <a:spLocks/>
          </p:cNvSpPr>
          <p:nvPr/>
        </p:nvSpPr>
        <p:spPr>
          <a:xfrm>
            <a:off x="7760475" y="2043486"/>
            <a:ext cx="3323644" cy="2043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ctr"/>
            <a:r>
              <a:rPr lang="en-US" sz="3200" dirty="0"/>
              <a:t>Audience impact on game</a:t>
            </a:r>
          </a:p>
        </p:txBody>
      </p:sp>
    </p:spTree>
    <p:extLst>
      <p:ext uri="{BB962C8B-B14F-4D97-AF65-F5344CB8AC3E}">
        <p14:creationId xmlns:p14="http://schemas.microsoft.com/office/powerpoint/2010/main" val="3307275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87607727-80F9-4D07-B1BD-30BDB1079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771" y="3954557"/>
            <a:ext cx="5944711" cy="27106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D891A8C-0BA0-4C7A-B953-6D2A977C6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8" y="3990732"/>
            <a:ext cx="5830955" cy="26716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C19E5D-3B33-42D5-8388-19428C8EB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063" y="1013498"/>
            <a:ext cx="6013937" cy="27695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5BD7E21-DBAE-4ADE-BE7D-956B836D0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25" y="1029457"/>
            <a:ext cx="5865961" cy="271947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4A18F68-45F3-41CE-BB27-8AE39160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Scores &amp; Attendances of Teams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615540-1780-434B-97D0-6B8C24A0B9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46" b="10106"/>
          <a:stretch/>
        </p:blipFill>
        <p:spPr>
          <a:xfrm>
            <a:off x="4715974" y="2806558"/>
            <a:ext cx="813433" cy="346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EE11B5-CFF3-4854-8EAC-E783DDECBE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3324" y="2227669"/>
            <a:ext cx="625487" cy="5127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2688AF-7482-489D-B032-F85301BC4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7507" y="5471206"/>
            <a:ext cx="893972" cy="316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19FA26-4630-424B-B9D3-6AD2B9E75E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26175" y="5622141"/>
            <a:ext cx="439783" cy="72319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A3100C-A39C-4133-8E77-119BB54B1C78}"/>
              </a:ext>
            </a:extLst>
          </p:cNvPr>
          <p:cNvCxnSpPr>
            <a:cxnSpLocks/>
          </p:cNvCxnSpPr>
          <p:nvPr/>
        </p:nvCxnSpPr>
        <p:spPr>
          <a:xfrm>
            <a:off x="6057900" y="1006098"/>
            <a:ext cx="0" cy="5647242"/>
          </a:xfrm>
          <a:prstGeom prst="line">
            <a:avLst/>
          </a:prstGeom>
          <a:ln w="28575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5D3ABD-3591-4F6F-9772-75366DDA798D}"/>
              </a:ext>
            </a:extLst>
          </p:cNvPr>
          <p:cNvCxnSpPr>
            <a:cxnSpLocks/>
          </p:cNvCxnSpPr>
          <p:nvPr/>
        </p:nvCxnSpPr>
        <p:spPr>
          <a:xfrm>
            <a:off x="198119" y="3887853"/>
            <a:ext cx="11845256" cy="0"/>
          </a:xfrm>
          <a:prstGeom prst="line">
            <a:avLst/>
          </a:prstGeom>
          <a:ln w="28575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50621"/>
      </p:ext>
    </p:extLst>
  </p:cSld>
  <p:clrMapOvr>
    <a:masterClrMapping/>
  </p:clrMapOvr>
</p:sld>
</file>

<file path=ppt/theme/theme1.xml><?xml version="1.0" encoding="utf-8"?>
<a:theme xmlns:a="http://schemas.openxmlformats.org/drawingml/2006/main" name="Soccer 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ccer Theme1" id="{D62B1059-30AF-43E6-9509-04D223A663BE}" vid="{D7972AEF-2C45-4F81-B2B7-61A5856769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Soccer Theme1</Template>
  <TotalTime>4731</TotalTime>
  <Words>1153</Words>
  <Application>Microsoft Office PowerPoint</Application>
  <PresentationFormat>Widescreen</PresentationFormat>
  <Paragraphs>260</Paragraphs>
  <Slides>30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굴림체</vt:lpstr>
      <vt:lpstr>맑은 고딕</vt:lpstr>
      <vt:lpstr>-apple-system</vt:lpstr>
      <vt:lpstr>Arial</vt:lpstr>
      <vt:lpstr>Arial Black</vt:lpstr>
      <vt:lpstr>Baskerville Old Face</vt:lpstr>
      <vt:lpstr>Bell MT</vt:lpstr>
      <vt:lpstr>Calibri</vt:lpstr>
      <vt:lpstr>Calibri Light</vt:lpstr>
      <vt:lpstr>Courier New</vt:lpstr>
      <vt:lpstr>Monaco</vt:lpstr>
      <vt:lpstr>Slack-Lato</vt:lpstr>
      <vt:lpstr>Soccer Theme1</vt:lpstr>
      <vt:lpstr>The World of Soccer by Alyssa, Niral, Andrew &amp; EJ</vt:lpstr>
      <vt:lpstr>The World of Soccer</vt:lpstr>
      <vt:lpstr>Journey to The Facts and Analysis</vt:lpstr>
      <vt:lpstr>Data Acquisitions and Cleanup Roadmap</vt:lpstr>
      <vt:lpstr>PowerPoint Presentation</vt:lpstr>
      <vt:lpstr>Temperature Impact on Average Goals</vt:lpstr>
      <vt:lpstr>Temperature Impact on Average Goals</vt:lpstr>
      <vt:lpstr>PowerPoint Presentation</vt:lpstr>
      <vt:lpstr>Average Scores &amp; Attendances of Teams</vt:lpstr>
      <vt:lpstr>Game Results about the Attendance</vt:lpstr>
      <vt:lpstr>PowerPoint Presentation</vt:lpstr>
      <vt:lpstr>PowerPoint Presentation</vt:lpstr>
      <vt:lpstr>Game Results Before COVID Vs. After COVID</vt:lpstr>
      <vt:lpstr>Game Results Before COVID Vs. After COVID</vt:lpstr>
      <vt:lpstr>Summary</vt:lpstr>
      <vt:lpstr>PowerPoint Presentation</vt:lpstr>
      <vt:lpstr>References </vt:lpstr>
      <vt:lpstr>Thank you</vt:lpstr>
      <vt:lpstr>Backup Slides</vt:lpstr>
      <vt:lpstr>Scatter plot for all matches of match total scores and attendances</vt:lpstr>
      <vt:lpstr>PowerPoint Presentation</vt:lpstr>
      <vt:lpstr>Game Before COVID Vs. Game After COVID</vt:lpstr>
      <vt:lpstr>PowerPoint Presentation</vt:lpstr>
      <vt:lpstr>Average Scores &amp; Attendances</vt:lpstr>
      <vt:lpstr>Average Scores &amp; Attendances</vt:lpstr>
      <vt:lpstr>Average Scores &amp; Attendances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NIRAL PATEL</dc:creator>
  <cp:lastModifiedBy>NIRAL PATEL</cp:lastModifiedBy>
  <cp:revision>41</cp:revision>
  <dcterms:created xsi:type="dcterms:W3CDTF">2020-07-18T12:40:11Z</dcterms:created>
  <dcterms:modified xsi:type="dcterms:W3CDTF">2020-07-24T00:33:02Z</dcterms:modified>
</cp:coreProperties>
</file>